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3" r:id="rId2"/>
  </p:sldMasterIdLst>
  <p:notesMasterIdLst>
    <p:notesMasterId r:id="rId13"/>
  </p:notesMasterIdLst>
  <p:sldIdLst>
    <p:sldId id="1275" r:id="rId3"/>
    <p:sldId id="12540004" r:id="rId4"/>
    <p:sldId id="12540012" r:id="rId5"/>
    <p:sldId id="12540005" r:id="rId6"/>
    <p:sldId id="12540006" r:id="rId7"/>
    <p:sldId id="12540007" r:id="rId8"/>
    <p:sldId id="12540008" r:id="rId9"/>
    <p:sldId id="12540011" r:id="rId10"/>
    <p:sldId id="12540010" r:id="rId11"/>
    <p:sldId id="1429" r:id="rId12"/>
  </p:sld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86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hristina Sridhar" initials="CS" lastIdx="15" clrIdx="0"/>
  <p:cmAuthor id="1" name="Sriram Gopalakrishnan" initials="SG" lastIdx="3" clrIdx="0"/>
  <p:cmAuthor id="2" name="Dinesh Kesavan" initials="DK" lastIdx="1" clrIdx="1"/>
  <p:cmAuthor id="3" name="Nikhil  Thamby" initials="NT" lastIdx="11" clrIdx="3"/>
  <p:cmAuthor id="4" name="Dan C" initials="DC" lastIdx="1" clrIdx="4"/>
  <p:cmAuthor id="5" name="Hannah Clarkstone" initials="HC" lastIdx="1" clrIdx="5"/>
  <p:cmAuthor id="6" name="Mark Gunning" initials="MG" lastIdx="38" clrIdx="6"/>
  <p:cmAuthor id="7" name="Andreas Andreades" initials="AA" lastIdx="23" clrIdx="7"/>
  <p:cmAuthor id="8" name="Ben Robinson" initials="BR" lastIdx="1" clrIdx="8"/>
  <p:cmAuthor id="9" name="Robert Wint" initials="RW" lastIdx="21" clrIdx="9"/>
  <p:cmAuthor id="11" name="Nirmal" initials="N" lastIdx="2" clrIdx="11"/>
  <p:cmAuthor id="12" name="Suresh Ranganathan" initials="SR" lastIdx="24" clrIdx="12"/>
  <p:cmAuthor id="13" name="Vasudevan Subramanian" initials="VS" lastIdx="9" clrIdx="13"/>
  <p:cmAuthor id="15" name="Hari Krishnamoorthy" initials="HK" lastIdx="11" clrIdx="15"/>
  <p:cmAuthor id="16" name="Sonam Negi" initials="SN" lastIdx="6" clrIdx="16"/>
  <p:cmAuthor id="17" name="Srinivasan Raghavan" initials="SR" lastIdx="2" clrIdx="17"/>
  <p:cmAuthor id="18" name="Nikhil" initials="N" lastIdx="17" clrIdx="18"/>
  <p:cmAuthor id="19" name="Srinivasan Sankar" initials="SS" lastIdx="2" clrIdx="19"/>
  <p:cmAuthor id="20" name="Chandana Rodrigo" initials="CR" lastIdx="9" clrIdx="20"/>
  <p:cmAuthor id="21" name="Karthi Vadivel" initials="KV" lastIdx="4" clrIdx="2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75F"/>
    <a:srgbClr val="FF8D6D"/>
    <a:srgbClr val="E83C61"/>
    <a:srgbClr val="35B6B4"/>
    <a:srgbClr val="FAD8DF"/>
    <a:srgbClr val="B62800"/>
    <a:srgbClr val="634426"/>
    <a:srgbClr val="2692FE"/>
    <a:srgbClr val="3F4249"/>
    <a:srgbClr val="008A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03D6EA3-F92E-46F4-8219-3CD9AF425BDA}" v="14" dt="2024-02-15T09:22:14.1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1" autoAdjust="0"/>
    <p:restoredTop sz="95165" autoAdjust="0"/>
  </p:normalViewPr>
  <p:slideViewPr>
    <p:cSldViewPr snapToGrid="0" showGuides="1">
      <p:cViewPr varScale="1">
        <p:scale>
          <a:sx n="30" d="100"/>
          <a:sy n="30" d="100"/>
        </p:scale>
        <p:origin x="67" y="744"/>
      </p:cViewPr>
      <p:guideLst>
        <p:guide orient="horz" pos="3186"/>
        <p:guide pos="5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090"/>
    </p:cViewPr>
  </p:sorterViewPr>
  <p:notesViewPr>
    <p:cSldViewPr snapToGrid="0">
      <p:cViewPr varScale="1">
        <p:scale>
          <a:sx n="100" d="100"/>
          <a:sy n="100" d="100"/>
        </p:scale>
        <p:origin x="269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hamodharan Sundar" userId="S::dhamodharan.sundar@aspiresys.com::e6b4f11d-1582-44ca-a298-44eab104166a" providerId="AD" clId="Web-{11FDFB39-FADC-2E62-5F8E-FFE4A599C044}"/>
    <pc:docChg chg="addSld delSld modSld">
      <pc:chgData name="Dhamodharan Sundar" userId="S::dhamodharan.sundar@aspiresys.com::e6b4f11d-1582-44ca-a298-44eab104166a" providerId="AD" clId="Web-{11FDFB39-FADC-2E62-5F8E-FFE4A599C044}" dt="2024-02-12T16:47:45.404" v="727" actId="20577"/>
      <pc:docMkLst>
        <pc:docMk/>
      </pc:docMkLst>
      <pc:sldChg chg="modSp">
        <pc:chgData name="Dhamodharan Sundar" userId="S::dhamodharan.sundar@aspiresys.com::e6b4f11d-1582-44ca-a298-44eab104166a" providerId="AD" clId="Web-{11FDFB39-FADC-2E62-5F8E-FFE4A599C044}" dt="2024-02-12T16:47:45.404" v="727" actId="20577"/>
        <pc:sldMkLst>
          <pc:docMk/>
          <pc:sldMk cId="0" sldId="1275"/>
        </pc:sldMkLst>
        <pc:spChg chg="mod">
          <ac:chgData name="Dhamodharan Sundar" userId="S::dhamodharan.sundar@aspiresys.com::e6b4f11d-1582-44ca-a298-44eab104166a" providerId="AD" clId="Web-{11FDFB39-FADC-2E62-5F8E-FFE4A599C044}" dt="2024-02-12T16:47:45.404" v="727" actId="20577"/>
          <ac:spMkLst>
            <pc:docMk/>
            <pc:sldMk cId="0" sldId="1275"/>
            <ac:spMk id="43" creationId="{00000000-0000-0000-0000-000000000000}"/>
          </ac:spMkLst>
        </pc:spChg>
      </pc:sldChg>
      <pc:sldChg chg="modSp">
        <pc:chgData name="Dhamodharan Sundar" userId="S::dhamodharan.sundar@aspiresys.com::e6b4f11d-1582-44ca-a298-44eab104166a" providerId="AD" clId="Web-{11FDFB39-FADC-2E62-5F8E-FFE4A599C044}" dt="2024-02-12T16:46:12.542" v="704" actId="20577"/>
        <pc:sldMkLst>
          <pc:docMk/>
          <pc:sldMk cId="0" sldId="12540004"/>
        </pc:sldMkLst>
        <pc:spChg chg="mod">
          <ac:chgData name="Dhamodharan Sundar" userId="S::dhamodharan.sundar@aspiresys.com::e6b4f11d-1582-44ca-a298-44eab104166a" providerId="AD" clId="Web-{11FDFB39-FADC-2E62-5F8E-FFE4A599C044}" dt="2024-02-12T16:46:12.542" v="704" actId="20577"/>
          <ac:spMkLst>
            <pc:docMk/>
            <pc:sldMk cId="0" sldId="12540004"/>
            <ac:spMk id="5" creationId="{00000000-0000-0000-0000-000000000000}"/>
          </ac:spMkLst>
        </pc:spChg>
      </pc:sldChg>
      <pc:sldChg chg="addSp delSp modSp new">
        <pc:chgData name="Dhamodharan Sundar" userId="S::dhamodharan.sundar@aspiresys.com::e6b4f11d-1582-44ca-a298-44eab104166a" providerId="AD" clId="Web-{11FDFB39-FADC-2E62-5F8E-FFE4A599C044}" dt="2024-02-12T15:44:14.067" v="98" actId="1076"/>
        <pc:sldMkLst>
          <pc:docMk/>
          <pc:sldMk cId="2980356702" sldId="12540005"/>
        </pc:sldMkLst>
        <pc:spChg chg="add del mod">
          <ac:chgData name="Dhamodharan Sundar" userId="S::dhamodharan.sundar@aspiresys.com::e6b4f11d-1582-44ca-a298-44eab104166a" providerId="AD" clId="Web-{11FDFB39-FADC-2E62-5F8E-FFE4A599C044}" dt="2024-02-12T15:44:05.145" v="97" actId="1076"/>
          <ac:spMkLst>
            <pc:docMk/>
            <pc:sldMk cId="2980356702" sldId="12540005"/>
            <ac:spMk id="2" creationId="{216DE694-5567-8B80-DE0F-5E72E554BFC2}"/>
          </ac:spMkLst>
        </pc:spChg>
        <pc:spChg chg="add del mod">
          <ac:chgData name="Dhamodharan Sundar" userId="S::dhamodharan.sundar@aspiresys.com::e6b4f11d-1582-44ca-a298-44eab104166a" providerId="AD" clId="Web-{11FDFB39-FADC-2E62-5F8E-FFE4A599C044}" dt="2024-02-12T15:38:02.495" v="9"/>
          <ac:spMkLst>
            <pc:docMk/>
            <pc:sldMk cId="2980356702" sldId="12540005"/>
            <ac:spMk id="3" creationId="{62DF197A-9FBF-EA3E-A189-6E554D32E1C5}"/>
          </ac:spMkLst>
        </pc:spChg>
        <pc:spChg chg="add mod">
          <ac:chgData name="Dhamodharan Sundar" userId="S::dhamodharan.sundar@aspiresys.com::e6b4f11d-1582-44ca-a298-44eab104166a" providerId="AD" clId="Web-{11FDFB39-FADC-2E62-5F8E-FFE4A599C044}" dt="2024-02-12T15:44:14.067" v="98" actId="1076"/>
          <ac:spMkLst>
            <pc:docMk/>
            <pc:sldMk cId="2980356702" sldId="12540005"/>
            <ac:spMk id="4" creationId="{5F94C531-B6CE-D6D7-91D9-3AD162313820}"/>
          </ac:spMkLst>
        </pc:spChg>
        <pc:spChg chg="add del mod">
          <ac:chgData name="Dhamodharan Sundar" userId="S::dhamodharan.sundar@aspiresys.com::e6b4f11d-1582-44ca-a298-44eab104166a" providerId="AD" clId="Web-{11FDFB39-FADC-2E62-5F8E-FFE4A599C044}" dt="2024-02-12T15:43:55.145" v="96"/>
          <ac:spMkLst>
            <pc:docMk/>
            <pc:sldMk cId="2980356702" sldId="12540005"/>
            <ac:spMk id="6" creationId="{D92687C7-923A-8057-9A8F-4701EADFE11C}"/>
          </ac:spMkLst>
        </pc:spChg>
      </pc:sldChg>
      <pc:sldChg chg="new del">
        <pc:chgData name="Dhamodharan Sundar" userId="S::dhamodharan.sundar@aspiresys.com::e6b4f11d-1582-44ca-a298-44eab104166a" providerId="AD" clId="Web-{11FDFB39-FADC-2E62-5F8E-FFE4A599C044}" dt="2024-02-12T15:30:08.576" v="1"/>
        <pc:sldMkLst>
          <pc:docMk/>
          <pc:sldMk cId="3963720202" sldId="12540005"/>
        </pc:sldMkLst>
      </pc:sldChg>
      <pc:sldChg chg="addSp modSp new">
        <pc:chgData name="Dhamodharan Sundar" userId="S::dhamodharan.sundar@aspiresys.com::e6b4f11d-1582-44ca-a298-44eab104166a" providerId="AD" clId="Web-{11FDFB39-FADC-2E62-5F8E-FFE4A599C044}" dt="2024-02-12T16:01:15.220" v="211" actId="20577"/>
        <pc:sldMkLst>
          <pc:docMk/>
          <pc:sldMk cId="3740717749" sldId="12540006"/>
        </pc:sldMkLst>
        <pc:spChg chg="mod">
          <ac:chgData name="Dhamodharan Sundar" userId="S::dhamodharan.sundar@aspiresys.com::e6b4f11d-1582-44ca-a298-44eab104166a" providerId="AD" clId="Web-{11FDFB39-FADC-2E62-5F8E-FFE4A599C044}" dt="2024-02-12T15:45:08.600" v="102" actId="20577"/>
          <ac:spMkLst>
            <pc:docMk/>
            <pc:sldMk cId="3740717749" sldId="12540006"/>
            <ac:spMk id="2" creationId="{63DCD304-EE31-9CB6-0713-FD69CC7D9CFD}"/>
          </ac:spMkLst>
        </pc:spChg>
        <pc:spChg chg="add mod">
          <ac:chgData name="Dhamodharan Sundar" userId="S::dhamodharan.sundar@aspiresys.com::e6b4f11d-1582-44ca-a298-44eab104166a" providerId="AD" clId="Web-{11FDFB39-FADC-2E62-5F8E-FFE4A599C044}" dt="2024-02-12T16:01:15.220" v="211" actId="20577"/>
          <ac:spMkLst>
            <pc:docMk/>
            <pc:sldMk cId="3740717749" sldId="12540006"/>
            <ac:spMk id="3" creationId="{80E9AB7F-71AF-7981-5B7E-180FFE6FBD6B}"/>
          </ac:spMkLst>
        </pc:spChg>
      </pc:sldChg>
      <pc:sldChg chg="addSp delSp modSp new">
        <pc:chgData name="Dhamodharan Sundar" userId="S::dhamodharan.sundar@aspiresys.com::e6b4f11d-1582-44ca-a298-44eab104166a" providerId="AD" clId="Web-{11FDFB39-FADC-2E62-5F8E-FFE4A599C044}" dt="2024-02-12T16:07:39.761" v="298" actId="20577"/>
        <pc:sldMkLst>
          <pc:docMk/>
          <pc:sldMk cId="2428505917" sldId="12540007"/>
        </pc:sldMkLst>
        <pc:spChg chg="del mod">
          <ac:chgData name="Dhamodharan Sundar" userId="S::dhamodharan.sundar@aspiresys.com::e6b4f11d-1582-44ca-a298-44eab104166a" providerId="AD" clId="Web-{11FDFB39-FADC-2E62-5F8E-FFE4A599C044}" dt="2024-02-12T16:03:01.566" v="221"/>
          <ac:spMkLst>
            <pc:docMk/>
            <pc:sldMk cId="2428505917" sldId="12540007"/>
            <ac:spMk id="2" creationId="{E521C752-5C40-1933-0BB7-0524046207D3}"/>
          </ac:spMkLst>
        </pc:spChg>
        <pc:spChg chg="add mod">
          <ac:chgData name="Dhamodharan Sundar" userId="S::dhamodharan.sundar@aspiresys.com::e6b4f11d-1582-44ca-a298-44eab104166a" providerId="AD" clId="Web-{11FDFB39-FADC-2E62-5F8E-FFE4A599C044}" dt="2024-02-12T16:07:39.761" v="298" actId="20577"/>
          <ac:spMkLst>
            <pc:docMk/>
            <pc:sldMk cId="2428505917" sldId="12540007"/>
            <ac:spMk id="4" creationId="{C8387E70-6493-A26A-5420-2C272ADA536E}"/>
          </ac:spMkLst>
        </pc:spChg>
        <pc:spChg chg="add mod">
          <ac:chgData name="Dhamodharan Sundar" userId="S::dhamodharan.sundar@aspiresys.com::e6b4f11d-1582-44ca-a298-44eab104166a" providerId="AD" clId="Web-{11FDFB39-FADC-2E62-5F8E-FFE4A599C044}" dt="2024-02-12T16:06:29.384" v="287" actId="20577"/>
          <ac:spMkLst>
            <pc:docMk/>
            <pc:sldMk cId="2428505917" sldId="12540007"/>
            <ac:spMk id="5" creationId="{A15C3818-661E-7C2C-8E9D-2B3B6203AB85}"/>
          </ac:spMkLst>
        </pc:spChg>
      </pc:sldChg>
      <pc:sldChg chg="new del">
        <pc:chgData name="Dhamodharan Sundar" userId="S::dhamodharan.sundar@aspiresys.com::e6b4f11d-1582-44ca-a298-44eab104166a" providerId="AD" clId="Web-{11FDFB39-FADC-2E62-5F8E-FFE4A599C044}" dt="2024-02-12T16:00:35.687" v="198"/>
        <pc:sldMkLst>
          <pc:docMk/>
          <pc:sldMk cId="2119704953" sldId="12540008"/>
        </pc:sldMkLst>
      </pc:sldChg>
      <pc:sldChg chg="addSp delSp modSp new">
        <pc:chgData name="Dhamodharan Sundar" userId="S::dhamodharan.sundar@aspiresys.com::e6b4f11d-1582-44ca-a298-44eab104166a" providerId="AD" clId="Web-{11FDFB39-FADC-2E62-5F8E-FFE4A599C044}" dt="2024-02-12T16:22:58.958" v="411" actId="20577"/>
        <pc:sldMkLst>
          <pc:docMk/>
          <pc:sldMk cId="3585977478" sldId="12540008"/>
        </pc:sldMkLst>
        <pc:spChg chg="mod">
          <ac:chgData name="Dhamodharan Sundar" userId="S::dhamodharan.sundar@aspiresys.com::e6b4f11d-1582-44ca-a298-44eab104166a" providerId="AD" clId="Web-{11FDFB39-FADC-2E62-5F8E-FFE4A599C044}" dt="2024-02-12T16:13:15.676" v="362" actId="14100"/>
          <ac:spMkLst>
            <pc:docMk/>
            <pc:sldMk cId="3585977478" sldId="12540008"/>
            <ac:spMk id="2" creationId="{16CEB4E0-F6E8-FD03-B958-53084909113E}"/>
          </ac:spMkLst>
        </pc:spChg>
        <pc:spChg chg="add del">
          <ac:chgData name="Dhamodharan Sundar" userId="S::dhamodharan.sundar@aspiresys.com::e6b4f11d-1582-44ca-a298-44eab104166a" providerId="AD" clId="Web-{11FDFB39-FADC-2E62-5F8E-FFE4A599C044}" dt="2024-02-12T16:08:22.528" v="311"/>
          <ac:spMkLst>
            <pc:docMk/>
            <pc:sldMk cId="3585977478" sldId="12540008"/>
            <ac:spMk id="3" creationId="{9AE04423-D7F9-14CC-7B3B-5C0698BC346A}"/>
          </ac:spMkLst>
        </pc:spChg>
        <pc:spChg chg="add del">
          <ac:chgData name="Dhamodharan Sundar" userId="S::dhamodharan.sundar@aspiresys.com::e6b4f11d-1582-44ca-a298-44eab104166a" providerId="AD" clId="Web-{11FDFB39-FADC-2E62-5F8E-FFE4A599C044}" dt="2024-02-12T16:09:27.452" v="318"/>
          <ac:spMkLst>
            <pc:docMk/>
            <pc:sldMk cId="3585977478" sldId="12540008"/>
            <ac:spMk id="4" creationId="{CFF536B6-1AD6-3B24-FE84-7D4FE4C1055B}"/>
          </ac:spMkLst>
        </pc:spChg>
        <pc:spChg chg="add mod">
          <ac:chgData name="Dhamodharan Sundar" userId="S::dhamodharan.sundar@aspiresys.com::e6b4f11d-1582-44ca-a298-44eab104166a" providerId="AD" clId="Web-{11FDFB39-FADC-2E62-5F8E-FFE4A599C044}" dt="2024-02-12T16:22:58.958" v="411" actId="20577"/>
          <ac:spMkLst>
            <pc:docMk/>
            <pc:sldMk cId="3585977478" sldId="12540008"/>
            <ac:spMk id="5" creationId="{9C0309A8-D302-EFD4-8BB9-EB4CF192E656}"/>
          </ac:spMkLst>
        </pc:spChg>
      </pc:sldChg>
      <pc:sldChg chg="addSp modSp new">
        <pc:chgData name="Dhamodharan Sundar" userId="S::dhamodharan.sundar@aspiresys.com::e6b4f11d-1582-44ca-a298-44eab104166a" providerId="AD" clId="Web-{11FDFB39-FADC-2E62-5F8E-FFE4A599C044}" dt="2024-02-12T16:29:42.797" v="479" actId="20577"/>
        <pc:sldMkLst>
          <pc:docMk/>
          <pc:sldMk cId="2958040331" sldId="12540009"/>
        </pc:sldMkLst>
        <pc:spChg chg="mod">
          <ac:chgData name="Dhamodharan Sundar" userId="S::dhamodharan.sundar@aspiresys.com::e6b4f11d-1582-44ca-a298-44eab104166a" providerId="AD" clId="Web-{11FDFB39-FADC-2E62-5F8E-FFE4A599C044}" dt="2024-02-12T16:23:32.068" v="416" actId="20577"/>
          <ac:spMkLst>
            <pc:docMk/>
            <pc:sldMk cId="2958040331" sldId="12540009"/>
            <ac:spMk id="2" creationId="{E9983F3D-B08E-96BB-C53B-9541B860813F}"/>
          </ac:spMkLst>
        </pc:spChg>
        <pc:spChg chg="add mod">
          <ac:chgData name="Dhamodharan Sundar" userId="S::dhamodharan.sundar@aspiresys.com::e6b4f11d-1582-44ca-a298-44eab104166a" providerId="AD" clId="Web-{11FDFB39-FADC-2E62-5F8E-FFE4A599C044}" dt="2024-02-12T16:29:42.797" v="479" actId="20577"/>
          <ac:spMkLst>
            <pc:docMk/>
            <pc:sldMk cId="2958040331" sldId="12540009"/>
            <ac:spMk id="3" creationId="{070889E6-F752-1E0D-37BA-00445FED3717}"/>
          </ac:spMkLst>
        </pc:spChg>
      </pc:sldChg>
      <pc:sldChg chg="new del">
        <pc:chgData name="Dhamodharan Sundar" userId="S::dhamodharan.sundar@aspiresys.com::e6b4f11d-1582-44ca-a298-44eab104166a" providerId="AD" clId="Web-{11FDFB39-FADC-2E62-5F8E-FFE4A599C044}" dt="2024-02-12T16:00:33.172" v="197"/>
        <pc:sldMkLst>
          <pc:docMk/>
          <pc:sldMk cId="3216675156" sldId="12540009"/>
        </pc:sldMkLst>
      </pc:sldChg>
      <pc:sldChg chg="addSp delSp modSp new del">
        <pc:chgData name="Dhamodharan Sundar" userId="S::dhamodharan.sundar@aspiresys.com::e6b4f11d-1582-44ca-a298-44eab104166a" providerId="AD" clId="Web-{11FDFB39-FADC-2E62-5F8E-FFE4A599C044}" dt="2024-02-12T16:36:35.183" v="547"/>
        <pc:sldMkLst>
          <pc:docMk/>
          <pc:sldMk cId="2788249990" sldId="12540010"/>
        </pc:sldMkLst>
        <pc:spChg chg="mod">
          <ac:chgData name="Dhamodharan Sundar" userId="S::dhamodharan.sundar@aspiresys.com::e6b4f11d-1582-44ca-a298-44eab104166a" providerId="AD" clId="Web-{11FDFB39-FADC-2E62-5F8E-FFE4A599C044}" dt="2024-02-12T16:36:22.182" v="546" actId="20577"/>
          <ac:spMkLst>
            <pc:docMk/>
            <pc:sldMk cId="2788249990" sldId="12540010"/>
            <ac:spMk id="2" creationId="{14255559-A747-FC92-DE8D-6C97557DB67E}"/>
          </ac:spMkLst>
        </pc:spChg>
        <pc:spChg chg="add del mod">
          <ac:chgData name="Dhamodharan Sundar" userId="S::dhamodharan.sundar@aspiresys.com::e6b4f11d-1582-44ca-a298-44eab104166a" providerId="AD" clId="Web-{11FDFB39-FADC-2E62-5F8E-FFE4A599C044}" dt="2024-02-12T16:33:18.255" v="508"/>
          <ac:spMkLst>
            <pc:docMk/>
            <pc:sldMk cId="2788249990" sldId="12540010"/>
            <ac:spMk id="3" creationId="{043F90D3-4F7A-4C1C-F255-424C53A23CBD}"/>
          </ac:spMkLst>
        </pc:spChg>
        <pc:spChg chg="add del">
          <ac:chgData name="Dhamodharan Sundar" userId="S::dhamodharan.sundar@aspiresys.com::e6b4f11d-1582-44ca-a298-44eab104166a" providerId="AD" clId="Web-{11FDFB39-FADC-2E62-5F8E-FFE4A599C044}" dt="2024-02-12T16:34:02.757" v="510"/>
          <ac:spMkLst>
            <pc:docMk/>
            <pc:sldMk cId="2788249990" sldId="12540010"/>
            <ac:spMk id="4" creationId="{DF609B16-CDAA-47C5-2B0E-8A56C66623E6}"/>
          </ac:spMkLst>
        </pc:spChg>
        <pc:spChg chg="add del">
          <ac:chgData name="Dhamodharan Sundar" userId="S::dhamodharan.sundar@aspiresys.com::e6b4f11d-1582-44ca-a298-44eab104166a" providerId="AD" clId="Web-{11FDFB39-FADC-2E62-5F8E-FFE4A599C044}" dt="2024-02-12T16:34:32.070" v="512"/>
          <ac:spMkLst>
            <pc:docMk/>
            <pc:sldMk cId="2788249990" sldId="12540010"/>
            <ac:spMk id="5" creationId="{60A78208-2C3F-2D98-818F-3437B174C35C}"/>
          </ac:spMkLst>
        </pc:spChg>
        <pc:spChg chg="add del mod">
          <ac:chgData name="Dhamodharan Sundar" userId="S::dhamodharan.sundar@aspiresys.com::e6b4f11d-1582-44ca-a298-44eab104166a" providerId="AD" clId="Web-{11FDFB39-FADC-2E62-5F8E-FFE4A599C044}" dt="2024-02-12T16:36:17.713" v="542"/>
          <ac:spMkLst>
            <pc:docMk/>
            <pc:sldMk cId="2788249990" sldId="12540010"/>
            <ac:spMk id="6" creationId="{F441F403-F279-3E98-EE41-276BE69C5838}"/>
          </ac:spMkLst>
        </pc:spChg>
      </pc:sldChg>
      <pc:sldChg chg="new del">
        <pc:chgData name="Dhamodharan Sundar" userId="S::dhamodharan.sundar@aspiresys.com::e6b4f11d-1582-44ca-a298-44eab104166a" providerId="AD" clId="Web-{11FDFB39-FADC-2E62-5F8E-FFE4A599C044}" dt="2024-02-12T16:00:32.047" v="196"/>
        <pc:sldMkLst>
          <pc:docMk/>
          <pc:sldMk cId="3276250974" sldId="12540010"/>
        </pc:sldMkLst>
      </pc:sldChg>
    </pc:docChg>
  </pc:docChgLst>
  <pc:docChgLst>
    <pc:chgData name="Jayprasanth S" userId="c93bf451a3c68b71" providerId="Windows Live" clId="Web-{E03D6EA3-F92E-46F4-8219-3CD9AF425BDA}"/>
    <pc:docChg chg="modSld">
      <pc:chgData name="Jayprasanth S" userId="c93bf451a3c68b71" providerId="Windows Live" clId="Web-{E03D6EA3-F92E-46F4-8219-3CD9AF425BDA}" dt="2024-02-15T09:22:14.125" v="7" actId="20577"/>
      <pc:docMkLst>
        <pc:docMk/>
      </pc:docMkLst>
      <pc:sldChg chg="modSp">
        <pc:chgData name="Jayprasanth S" userId="c93bf451a3c68b71" providerId="Windows Live" clId="Web-{E03D6EA3-F92E-46F4-8219-3CD9AF425BDA}" dt="2024-02-15T09:20:05.279" v="1" actId="20577"/>
        <pc:sldMkLst>
          <pc:docMk/>
          <pc:sldMk cId="0" sldId="1275"/>
        </pc:sldMkLst>
        <pc:spChg chg="mod">
          <ac:chgData name="Jayprasanth S" userId="c93bf451a3c68b71" providerId="Windows Live" clId="Web-{E03D6EA3-F92E-46F4-8219-3CD9AF425BDA}" dt="2024-02-15T09:20:05.279" v="1" actId="20577"/>
          <ac:spMkLst>
            <pc:docMk/>
            <pc:sldMk cId="0" sldId="1275"/>
            <ac:spMk id="43" creationId="{00000000-0000-0000-0000-000000000000}"/>
          </ac:spMkLst>
        </pc:spChg>
      </pc:sldChg>
      <pc:sldChg chg="modSp">
        <pc:chgData name="Jayprasanth S" userId="c93bf451a3c68b71" providerId="Windows Live" clId="Web-{E03D6EA3-F92E-46F4-8219-3CD9AF425BDA}" dt="2024-02-15T09:22:14.125" v="7" actId="20577"/>
        <pc:sldMkLst>
          <pc:docMk/>
          <pc:sldMk cId="2593268800" sldId="12540012"/>
        </pc:sldMkLst>
        <pc:spChg chg="mod">
          <ac:chgData name="Jayprasanth S" userId="c93bf451a3c68b71" providerId="Windows Live" clId="Web-{E03D6EA3-F92E-46F4-8219-3CD9AF425BDA}" dt="2024-02-15T09:22:14.125" v="7" actId="20577"/>
          <ac:spMkLst>
            <pc:docMk/>
            <pc:sldMk cId="2593268800" sldId="12540012"/>
            <ac:spMk id="6" creationId="{BAE86AFF-58D6-268E-D51D-58B5717FEF61}"/>
          </ac:spMkLst>
        </pc:spChg>
      </pc:sldChg>
    </pc:docChg>
  </pc:docChgLst>
  <pc:docChgLst>
    <pc:chgData name="Jayprasanth S" userId="c93bf451a3c68b71" providerId="Windows Live" clId="Web-{0295ABB6-6DD2-4ADB-B24B-6382F7936831}"/>
    <pc:docChg chg="addSld delSld modSld sldOrd">
      <pc:chgData name="Jayprasanth S" userId="c93bf451a3c68b71" providerId="Windows Live" clId="Web-{0295ABB6-6DD2-4ADB-B24B-6382F7936831}" dt="2024-02-13T05:27:18.684" v="470" actId="20577"/>
      <pc:docMkLst>
        <pc:docMk/>
      </pc:docMkLst>
      <pc:sldChg chg="modSp">
        <pc:chgData name="Jayprasanth S" userId="c93bf451a3c68b71" providerId="Windows Live" clId="Web-{0295ABB6-6DD2-4ADB-B24B-6382F7936831}" dt="2024-02-13T03:38:10.879" v="11" actId="20577"/>
        <pc:sldMkLst>
          <pc:docMk/>
          <pc:sldMk cId="0" sldId="1275"/>
        </pc:sldMkLst>
        <pc:spChg chg="mod">
          <ac:chgData name="Jayprasanth S" userId="c93bf451a3c68b71" providerId="Windows Live" clId="Web-{0295ABB6-6DD2-4ADB-B24B-6382F7936831}" dt="2024-02-13T03:38:10.879" v="11" actId="20577"/>
          <ac:spMkLst>
            <pc:docMk/>
            <pc:sldMk cId="0" sldId="1275"/>
            <ac:spMk id="43" creationId="{00000000-0000-0000-0000-000000000000}"/>
          </ac:spMkLst>
        </pc:spChg>
      </pc:sldChg>
      <pc:sldChg chg="modSp">
        <pc:chgData name="Jayprasanth S" userId="c93bf451a3c68b71" providerId="Windows Live" clId="Web-{0295ABB6-6DD2-4ADB-B24B-6382F7936831}" dt="2024-02-13T05:23:41.569" v="439" actId="20577"/>
        <pc:sldMkLst>
          <pc:docMk/>
          <pc:sldMk cId="0" sldId="12540004"/>
        </pc:sldMkLst>
        <pc:spChg chg="mod">
          <ac:chgData name="Jayprasanth S" userId="c93bf451a3c68b71" providerId="Windows Live" clId="Web-{0295ABB6-6DD2-4ADB-B24B-6382F7936831}" dt="2024-02-13T05:23:41.569" v="439" actId="20577"/>
          <ac:spMkLst>
            <pc:docMk/>
            <pc:sldMk cId="0" sldId="12540004"/>
            <ac:spMk id="5" creationId="{00000000-0000-0000-0000-000000000000}"/>
          </ac:spMkLst>
        </pc:spChg>
      </pc:sldChg>
      <pc:sldChg chg="modSp">
        <pc:chgData name="Jayprasanth S" userId="c93bf451a3c68b71" providerId="Windows Live" clId="Web-{0295ABB6-6DD2-4ADB-B24B-6382F7936831}" dt="2024-02-13T04:25:21.693" v="217" actId="20577"/>
        <pc:sldMkLst>
          <pc:docMk/>
          <pc:sldMk cId="2980356702" sldId="12540005"/>
        </pc:sldMkLst>
        <pc:spChg chg="mod">
          <ac:chgData name="Jayprasanth S" userId="c93bf451a3c68b71" providerId="Windows Live" clId="Web-{0295ABB6-6DD2-4ADB-B24B-6382F7936831}" dt="2024-02-13T03:51:43.703" v="60" actId="20577"/>
          <ac:spMkLst>
            <pc:docMk/>
            <pc:sldMk cId="2980356702" sldId="12540005"/>
            <ac:spMk id="2" creationId="{216DE694-5567-8B80-DE0F-5E72E554BFC2}"/>
          </ac:spMkLst>
        </pc:spChg>
        <pc:spChg chg="mod">
          <ac:chgData name="Jayprasanth S" userId="c93bf451a3c68b71" providerId="Windows Live" clId="Web-{0295ABB6-6DD2-4ADB-B24B-6382F7936831}" dt="2024-02-13T04:25:21.693" v="217" actId="20577"/>
          <ac:spMkLst>
            <pc:docMk/>
            <pc:sldMk cId="2980356702" sldId="12540005"/>
            <ac:spMk id="4" creationId="{5F94C531-B6CE-D6D7-91D9-3AD162313820}"/>
          </ac:spMkLst>
        </pc:spChg>
      </pc:sldChg>
      <pc:sldChg chg="modSp">
        <pc:chgData name="Jayprasanth S" userId="c93bf451a3c68b71" providerId="Windows Live" clId="Web-{0295ABB6-6DD2-4ADB-B24B-6382F7936831}" dt="2024-02-13T04:22:20.249" v="180" actId="1076"/>
        <pc:sldMkLst>
          <pc:docMk/>
          <pc:sldMk cId="3740717749" sldId="12540006"/>
        </pc:sldMkLst>
        <pc:spChg chg="mod">
          <ac:chgData name="Jayprasanth S" userId="c93bf451a3c68b71" providerId="Windows Live" clId="Web-{0295ABB6-6DD2-4ADB-B24B-6382F7936831}" dt="2024-02-13T04:17:22.411" v="120" actId="20577"/>
          <ac:spMkLst>
            <pc:docMk/>
            <pc:sldMk cId="3740717749" sldId="12540006"/>
            <ac:spMk id="2" creationId="{63DCD304-EE31-9CB6-0713-FD69CC7D9CFD}"/>
          </ac:spMkLst>
        </pc:spChg>
        <pc:spChg chg="mod">
          <ac:chgData name="Jayprasanth S" userId="c93bf451a3c68b71" providerId="Windows Live" clId="Web-{0295ABB6-6DD2-4ADB-B24B-6382F7936831}" dt="2024-02-13T04:22:20.249" v="180" actId="1076"/>
          <ac:spMkLst>
            <pc:docMk/>
            <pc:sldMk cId="3740717749" sldId="12540006"/>
            <ac:spMk id="3" creationId="{80E9AB7F-71AF-7981-5B7E-180FFE6FBD6B}"/>
          </ac:spMkLst>
        </pc:spChg>
      </pc:sldChg>
      <pc:sldChg chg="modSp">
        <pc:chgData name="Jayprasanth S" userId="c93bf451a3c68b71" providerId="Windows Live" clId="Web-{0295ABB6-6DD2-4ADB-B24B-6382F7936831}" dt="2024-02-13T04:31:56.254" v="271" actId="20577"/>
        <pc:sldMkLst>
          <pc:docMk/>
          <pc:sldMk cId="2428505917" sldId="12540007"/>
        </pc:sldMkLst>
        <pc:spChg chg="mod">
          <ac:chgData name="Jayprasanth S" userId="c93bf451a3c68b71" providerId="Windows Live" clId="Web-{0295ABB6-6DD2-4ADB-B24B-6382F7936831}" dt="2024-02-13T04:22:59.485" v="182" actId="20577"/>
          <ac:spMkLst>
            <pc:docMk/>
            <pc:sldMk cId="2428505917" sldId="12540007"/>
            <ac:spMk id="4" creationId="{C8387E70-6493-A26A-5420-2C272ADA536E}"/>
          </ac:spMkLst>
        </pc:spChg>
        <pc:spChg chg="mod">
          <ac:chgData name="Jayprasanth S" userId="c93bf451a3c68b71" providerId="Windows Live" clId="Web-{0295ABB6-6DD2-4ADB-B24B-6382F7936831}" dt="2024-02-13T04:31:56.254" v="271" actId="20577"/>
          <ac:spMkLst>
            <pc:docMk/>
            <pc:sldMk cId="2428505917" sldId="12540007"/>
            <ac:spMk id="5" creationId="{A15C3818-661E-7C2C-8E9D-2B3B6203AB85}"/>
          </ac:spMkLst>
        </pc:spChg>
      </pc:sldChg>
      <pc:sldChg chg="modSp">
        <pc:chgData name="Jayprasanth S" userId="c93bf451a3c68b71" providerId="Windows Live" clId="Web-{0295ABB6-6DD2-4ADB-B24B-6382F7936831}" dt="2024-02-13T04:34:55.932" v="339" actId="20577"/>
        <pc:sldMkLst>
          <pc:docMk/>
          <pc:sldMk cId="3585977478" sldId="12540008"/>
        </pc:sldMkLst>
        <pc:spChg chg="mod">
          <ac:chgData name="Jayprasanth S" userId="c93bf451a3c68b71" providerId="Windows Live" clId="Web-{0295ABB6-6DD2-4ADB-B24B-6382F7936831}" dt="2024-02-13T04:32:21.489" v="273" actId="20577"/>
          <ac:spMkLst>
            <pc:docMk/>
            <pc:sldMk cId="3585977478" sldId="12540008"/>
            <ac:spMk id="2" creationId="{16CEB4E0-F6E8-FD03-B958-53084909113E}"/>
          </ac:spMkLst>
        </pc:spChg>
        <pc:spChg chg="mod">
          <ac:chgData name="Jayprasanth S" userId="c93bf451a3c68b71" providerId="Windows Live" clId="Web-{0295ABB6-6DD2-4ADB-B24B-6382F7936831}" dt="2024-02-13T04:34:55.932" v="339" actId="20577"/>
          <ac:spMkLst>
            <pc:docMk/>
            <pc:sldMk cId="3585977478" sldId="12540008"/>
            <ac:spMk id="5" creationId="{9C0309A8-D302-EFD4-8BB9-EB4CF192E656}"/>
          </ac:spMkLst>
        </pc:spChg>
      </pc:sldChg>
      <pc:sldChg chg="del">
        <pc:chgData name="Jayprasanth S" userId="c93bf451a3c68b71" providerId="Windows Live" clId="Web-{0295ABB6-6DD2-4ADB-B24B-6382F7936831}" dt="2024-02-13T04:35:16.886" v="342"/>
        <pc:sldMkLst>
          <pc:docMk/>
          <pc:sldMk cId="2958040331" sldId="12540009"/>
        </pc:sldMkLst>
      </pc:sldChg>
      <pc:sldChg chg="modSp add replId">
        <pc:chgData name="Jayprasanth S" userId="c93bf451a3c68b71" providerId="Windows Live" clId="Web-{0295ABB6-6DD2-4ADB-B24B-6382F7936831}" dt="2024-02-13T04:35:02.744" v="341" actId="20577"/>
        <pc:sldMkLst>
          <pc:docMk/>
          <pc:sldMk cId="1647016097" sldId="12540010"/>
        </pc:sldMkLst>
        <pc:spChg chg="mod">
          <ac:chgData name="Jayprasanth S" userId="c93bf451a3c68b71" providerId="Windows Live" clId="Web-{0295ABB6-6DD2-4ADB-B24B-6382F7936831}" dt="2024-02-13T04:35:02.744" v="341" actId="20577"/>
          <ac:spMkLst>
            <pc:docMk/>
            <pc:sldMk cId="1647016097" sldId="12540010"/>
            <ac:spMk id="2" creationId="{16CEB4E0-F6E8-FD03-B958-53084909113E}"/>
          </ac:spMkLst>
        </pc:spChg>
        <pc:spChg chg="mod">
          <ac:chgData name="Jayprasanth S" userId="c93bf451a3c68b71" providerId="Windows Live" clId="Web-{0295ABB6-6DD2-4ADB-B24B-6382F7936831}" dt="2024-02-13T04:34:48.916" v="333" actId="20577"/>
          <ac:spMkLst>
            <pc:docMk/>
            <pc:sldMk cId="1647016097" sldId="12540010"/>
            <ac:spMk id="5" creationId="{9C0309A8-D302-EFD4-8BB9-EB4CF192E656}"/>
          </ac:spMkLst>
        </pc:spChg>
      </pc:sldChg>
      <pc:sldChg chg="modSp add ord replId">
        <pc:chgData name="Jayprasanth S" userId="c93bf451a3c68b71" providerId="Windows Live" clId="Web-{0295ABB6-6DD2-4ADB-B24B-6382F7936831}" dt="2024-02-13T04:36:30.044" v="366"/>
        <pc:sldMkLst>
          <pc:docMk/>
          <pc:sldMk cId="1080593215" sldId="12540011"/>
        </pc:sldMkLst>
        <pc:spChg chg="mod">
          <ac:chgData name="Jayprasanth S" userId="c93bf451a3c68b71" providerId="Windows Live" clId="Web-{0295ABB6-6DD2-4ADB-B24B-6382F7936831}" dt="2024-02-13T04:35:42.793" v="345" actId="20577"/>
          <ac:spMkLst>
            <pc:docMk/>
            <pc:sldMk cId="1080593215" sldId="12540011"/>
            <ac:spMk id="2" creationId="{16CEB4E0-F6E8-FD03-B958-53084909113E}"/>
          </ac:spMkLst>
        </pc:spChg>
        <pc:spChg chg="mod">
          <ac:chgData name="Jayprasanth S" userId="c93bf451a3c68b71" providerId="Windows Live" clId="Web-{0295ABB6-6DD2-4ADB-B24B-6382F7936831}" dt="2024-02-13T04:36:29.919" v="365" actId="20577"/>
          <ac:spMkLst>
            <pc:docMk/>
            <pc:sldMk cId="1080593215" sldId="12540011"/>
            <ac:spMk id="5" creationId="{9C0309A8-D302-EFD4-8BB9-EB4CF192E656}"/>
          </ac:spMkLst>
        </pc:spChg>
      </pc:sldChg>
      <pc:sldChg chg="new del">
        <pc:chgData name="Jayprasanth S" userId="c93bf451a3c68b71" providerId="Windows Live" clId="Web-{0295ABB6-6DD2-4ADB-B24B-6382F7936831}" dt="2024-02-13T04:40:46.803" v="368"/>
        <pc:sldMkLst>
          <pc:docMk/>
          <pc:sldMk cId="150202035" sldId="12540012"/>
        </pc:sldMkLst>
      </pc:sldChg>
      <pc:sldChg chg="addSp delSp modSp new">
        <pc:chgData name="Jayprasanth S" userId="c93bf451a3c68b71" providerId="Windows Live" clId="Web-{0295ABB6-6DD2-4ADB-B24B-6382F7936831}" dt="2024-02-13T05:27:18.684" v="470" actId="20577"/>
        <pc:sldMkLst>
          <pc:docMk/>
          <pc:sldMk cId="2593268800" sldId="12540012"/>
        </pc:sldMkLst>
        <pc:spChg chg="mod">
          <ac:chgData name="Jayprasanth S" userId="c93bf451a3c68b71" providerId="Windows Live" clId="Web-{0295ABB6-6DD2-4ADB-B24B-6382F7936831}" dt="2024-02-13T04:48:12.850" v="372" actId="20577"/>
          <ac:spMkLst>
            <pc:docMk/>
            <pc:sldMk cId="2593268800" sldId="12540012"/>
            <ac:spMk id="2" creationId="{31B2A5ED-60F0-FE3A-B505-14F0592DDD15}"/>
          </ac:spMkLst>
        </pc:spChg>
        <pc:spChg chg="add del mod">
          <ac:chgData name="Jayprasanth S" userId="c93bf451a3c68b71" providerId="Windows Live" clId="Web-{0295ABB6-6DD2-4ADB-B24B-6382F7936831}" dt="2024-02-13T04:51:18.591" v="401"/>
          <ac:spMkLst>
            <pc:docMk/>
            <pc:sldMk cId="2593268800" sldId="12540012"/>
            <ac:spMk id="4" creationId="{536EB7DC-D473-757B-7B2C-8C30875C1371}"/>
          </ac:spMkLst>
        </pc:spChg>
        <pc:spChg chg="add del mod">
          <ac:chgData name="Jayprasanth S" userId="c93bf451a3c68b71" providerId="Windows Live" clId="Web-{0295ABB6-6DD2-4ADB-B24B-6382F7936831}" dt="2024-02-13T04:51:33.185" v="405"/>
          <ac:spMkLst>
            <pc:docMk/>
            <pc:sldMk cId="2593268800" sldId="12540012"/>
            <ac:spMk id="5" creationId="{449DD898-93C6-FCFB-028E-E8721E487CCD}"/>
          </ac:spMkLst>
        </pc:spChg>
        <pc:spChg chg="add mod">
          <ac:chgData name="Jayprasanth S" userId="c93bf451a3c68b71" providerId="Windows Live" clId="Web-{0295ABB6-6DD2-4ADB-B24B-6382F7936831}" dt="2024-02-13T05:27:18.684" v="470" actId="20577"/>
          <ac:spMkLst>
            <pc:docMk/>
            <pc:sldMk cId="2593268800" sldId="12540012"/>
            <ac:spMk id="6" creationId="{BAE86AFF-58D6-268E-D51D-58B5717FEF61}"/>
          </ac:spMkLst>
        </pc:spChg>
      </pc:sldChg>
    </pc:docChg>
  </pc:docChgLst>
</pc:chgInfo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GIF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65CA12-A99F-40D7-8A64-6FB4FB225C80}" type="datetimeFigureOut">
              <a:rPr lang="en-GB" smtClean="0"/>
              <a:t>15/02/2024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CEB568-2DC2-4BEE-BAB4-F23C67ABA13F}" type="slidenum">
              <a:rPr lang="en-GB" smtClean="0"/>
              <a:t>‹#›</a:t>
            </a:fld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Click on the icon to add background picture.</a:t>
            </a:r>
          </a:p>
          <a:p>
            <a:r>
              <a:rPr lang="pl-PL" dirty="0"/>
              <a:t>Right click on the photo and use CROP option to adjust its position.</a:t>
            </a:r>
          </a:p>
          <a:p>
            <a:r>
              <a:rPr lang="pl-PL" dirty="0"/>
              <a:t>Please only use photos with a clean, bright background so the title, date and Aspire logo stands out.</a:t>
            </a:r>
          </a:p>
          <a:p>
            <a:r>
              <a:rPr lang="pl-PL" dirty="0"/>
              <a:t>Samples with photos are in the last section of this template.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CEB568-2DC2-4BEE-BAB4-F23C67ABA13F}" type="slidenum">
              <a:rPr lang="en-GB" smtClean="0"/>
              <a:t>1</a:t>
            </a:fld>
            <a:endParaRPr lang="en-GB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6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7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1"/>
            <a:ext cx="18288000" cy="10286998"/>
          </a:xfrm>
          <a:prstGeom prst="rect">
            <a:avLst/>
          </a:prstGeom>
          <a:solidFill>
            <a:schemeClr val="accent2"/>
          </a:solidFill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2">
                    <a:alpha val="50000"/>
                  </a:schemeClr>
                </a:solidFill>
              </a:defRPr>
            </a:lvl1pPr>
          </a:lstStyle>
          <a:p>
            <a:r>
              <a:rPr lang="pl-PL" dirty="0"/>
              <a:t>Click on the icon to add picture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8724" y="1555049"/>
            <a:ext cx="6463847" cy="26418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6800"/>
              </a:lnSpc>
              <a:defRPr sz="7200" b="1" cap="all" baseline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pl-PL" dirty="0"/>
              <a:t>presentation</a:t>
            </a:r>
            <a:r>
              <a:rPr lang="en-GB" dirty="0"/>
              <a:t> TITLE, CALIBRI BOLD, </a:t>
            </a:r>
            <a:r>
              <a:rPr lang="pl-PL" dirty="0"/>
              <a:t>72</a:t>
            </a:r>
            <a:r>
              <a:rPr lang="en-GB" dirty="0"/>
              <a:t> PT</a:t>
            </a:r>
          </a:p>
        </p:txBody>
      </p:sp>
      <p:sp>
        <p:nvSpPr>
          <p:cNvPr id="3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1228723" y="7506697"/>
            <a:ext cx="6463847" cy="312073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FontTx/>
              <a:buNone/>
              <a:defRPr sz="2400">
                <a:solidFill>
                  <a:schemeClr val="bg1">
                    <a:lumMod val="1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3200"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800"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2400"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2400"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pl-PL" dirty="0"/>
              <a:t>Place, Date (Calibri Light, 24 pt)</a:t>
            </a:r>
            <a:endParaRPr lang="en-GB" dirty="0"/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109018"/>
            <a:ext cx="809625" cy="1619250"/>
          </a:xfrm>
          <a:prstGeom prst="rect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FontTx/>
              <a:buNone/>
              <a:defRPr sz="1800"/>
            </a:lvl1pPr>
          </a:lstStyle>
          <a:p>
            <a:r>
              <a:rPr lang="pl-PL" dirty="0"/>
              <a:t>&gt;</a:t>
            </a:r>
            <a:endParaRPr lang="en-GB" dirty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4" hasCustomPrompt="1"/>
          </p:nvPr>
        </p:nvSpPr>
        <p:spPr>
          <a:xfrm>
            <a:off x="1228722" y="8671885"/>
            <a:ext cx="4724399" cy="7620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1800"/>
            </a:lvl1pPr>
          </a:lstStyle>
          <a:p>
            <a:r>
              <a:rPr lang="pl-PL" dirty="0"/>
              <a:t>^</a:t>
            </a:r>
            <a:endParaRPr lang="en-GB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photo,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/>
          <p:cNvSpPr>
            <a:spLocks noGrp="1"/>
          </p:cNvSpPr>
          <p:nvPr>
            <p:ph type="pic" sz="quarter" idx="11" hasCustomPrompt="1"/>
          </p:nvPr>
        </p:nvSpPr>
        <p:spPr>
          <a:xfrm>
            <a:off x="12192000" y="1"/>
            <a:ext cx="6096000" cy="10286999"/>
          </a:xfrm>
          <a:custGeom>
            <a:avLst/>
            <a:gdLst>
              <a:gd name="connsiteX0" fmla="*/ 5322354 w 6096000"/>
              <a:gd name="connsiteY0" fmla="*/ 9370028 h 10286999"/>
              <a:gd name="connsiteX1" fmla="*/ 5034354 w 6096000"/>
              <a:gd name="connsiteY1" fmla="*/ 9658028 h 10286999"/>
              <a:gd name="connsiteX2" fmla="*/ 5322354 w 6096000"/>
              <a:gd name="connsiteY2" fmla="*/ 9946028 h 10286999"/>
              <a:gd name="connsiteX3" fmla="*/ 5610354 w 6096000"/>
              <a:gd name="connsiteY3" fmla="*/ 9658028 h 10286999"/>
              <a:gd name="connsiteX4" fmla="*/ 5322354 w 6096000"/>
              <a:gd name="connsiteY4" fmla="*/ 9370028 h 10286999"/>
              <a:gd name="connsiteX5" fmla="*/ 5324008 w 6096000"/>
              <a:gd name="connsiteY5" fmla="*/ 1304617 h 10286999"/>
              <a:gd name="connsiteX6" fmla="*/ 5162396 w 6096000"/>
              <a:gd name="connsiteY6" fmla="*/ 1442218 h 10286999"/>
              <a:gd name="connsiteX7" fmla="*/ 5485616 w 6096000"/>
              <a:gd name="connsiteY7" fmla="*/ 1442218 h 10286999"/>
              <a:gd name="connsiteX8" fmla="*/ 5324006 w 6096000"/>
              <a:gd name="connsiteY8" fmla="*/ 1057990 h 10286999"/>
              <a:gd name="connsiteX9" fmla="*/ 5078168 w 6096000"/>
              <a:gd name="connsiteY9" fmla="*/ 1388767 h 10286999"/>
              <a:gd name="connsiteX10" fmla="*/ 5127680 w 6096000"/>
              <a:gd name="connsiteY10" fmla="*/ 1423325 h 10286999"/>
              <a:gd name="connsiteX11" fmla="*/ 5324006 w 6096000"/>
              <a:gd name="connsiteY11" fmla="*/ 1216215 h 10286999"/>
              <a:gd name="connsiteX12" fmla="*/ 5520724 w 6096000"/>
              <a:gd name="connsiteY12" fmla="*/ 1423325 h 10286999"/>
              <a:gd name="connsiteX13" fmla="*/ 5569768 w 6096000"/>
              <a:gd name="connsiteY13" fmla="*/ 1390893 h 10286999"/>
              <a:gd name="connsiteX14" fmla="*/ 5455152 w 6096000"/>
              <a:gd name="connsiteY14" fmla="*/ 729653 h 10286999"/>
              <a:gd name="connsiteX15" fmla="*/ 5637464 w 6096000"/>
              <a:gd name="connsiteY15" fmla="*/ 1316346 h 10286999"/>
              <a:gd name="connsiteX16" fmla="*/ 5455152 w 6096000"/>
              <a:gd name="connsiteY16" fmla="*/ 729653 h 10286999"/>
              <a:gd name="connsiteX17" fmla="*/ 5192860 w 6096000"/>
              <a:gd name="connsiteY17" fmla="*/ 729653 h 10286999"/>
              <a:gd name="connsiteX18" fmla="*/ 5010548 w 6096000"/>
              <a:gd name="connsiteY18" fmla="*/ 1316346 h 10286999"/>
              <a:gd name="connsiteX19" fmla="*/ 5324008 w 6096000"/>
              <a:gd name="connsiteY19" fmla="*/ 592446 h 10286999"/>
              <a:gd name="connsiteX20" fmla="*/ 5024560 w 6096000"/>
              <a:gd name="connsiteY20" fmla="*/ 1337443 h 10286999"/>
              <a:gd name="connsiteX21" fmla="*/ 5057544 w 6096000"/>
              <a:gd name="connsiteY21" fmla="*/ 1372394 h 10286999"/>
              <a:gd name="connsiteX22" fmla="*/ 5324008 w 6096000"/>
              <a:gd name="connsiteY22" fmla="*/ 899686 h 10286999"/>
              <a:gd name="connsiteX23" fmla="*/ 5590944 w 6096000"/>
              <a:gd name="connsiteY23" fmla="*/ 1372394 h 10286999"/>
              <a:gd name="connsiteX24" fmla="*/ 5623532 w 6096000"/>
              <a:gd name="connsiteY24" fmla="*/ 1337443 h 10286999"/>
              <a:gd name="connsiteX25" fmla="*/ 0 w 6096000"/>
              <a:gd name="connsiteY25" fmla="*/ 0 h 10286999"/>
              <a:gd name="connsiteX26" fmla="*/ 6096000 w 6096000"/>
              <a:gd name="connsiteY26" fmla="*/ 0 h 10286999"/>
              <a:gd name="connsiteX27" fmla="*/ 6096000 w 6096000"/>
              <a:gd name="connsiteY27" fmla="*/ 10286999 h 10286999"/>
              <a:gd name="connsiteX28" fmla="*/ 0 w 6096000"/>
              <a:gd name="connsiteY28" fmla="*/ 10286999 h 1028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96000" h="10286999">
                <a:moveTo>
                  <a:pt x="5322354" y="9370028"/>
                </a:moveTo>
                <a:cubicBezTo>
                  <a:pt x="5163296" y="9370028"/>
                  <a:pt x="5034354" y="9498970"/>
                  <a:pt x="5034354" y="9658028"/>
                </a:cubicBezTo>
                <a:cubicBezTo>
                  <a:pt x="5034354" y="9817086"/>
                  <a:pt x="5163296" y="9946028"/>
                  <a:pt x="5322354" y="9946028"/>
                </a:cubicBezTo>
                <a:cubicBezTo>
                  <a:pt x="5481412" y="9946028"/>
                  <a:pt x="5610354" y="9817086"/>
                  <a:pt x="5610354" y="9658028"/>
                </a:cubicBezTo>
                <a:cubicBezTo>
                  <a:pt x="5610354" y="9498970"/>
                  <a:pt x="5481412" y="9370028"/>
                  <a:pt x="5322354" y="9370028"/>
                </a:cubicBezTo>
                <a:close/>
                <a:moveTo>
                  <a:pt x="5324008" y="1304617"/>
                </a:moveTo>
                <a:lnTo>
                  <a:pt x="5162396" y="1442218"/>
                </a:lnTo>
                <a:cubicBezTo>
                  <a:pt x="5247020" y="1483939"/>
                  <a:pt x="5373128" y="1495668"/>
                  <a:pt x="5485616" y="1442218"/>
                </a:cubicBezTo>
                <a:close/>
                <a:moveTo>
                  <a:pt x="5324006" y="1057990"/>
                </a:moveTo>
                <a:lnTo>
                  <a:pt x="5078168" y="1388767"/>
                </a:lnTo>
                <a:cubicBezTo>
                  <a:pt x="5092572" y="1402701"/>
                  <a:pt x="5108632" y="1414036"/>
                  <a:pt x="5127680" y="1423325"/>
                </a:cubicBezTo>
                <a:lnTo>
                  <a:pt x="5324006" y="1216215"/>
                </a:lnTo>
                <a:lnTo>
                  <a:pt x="5520724" y="1423325"/>
                </a:lnTo>
                <a:cubicBezTo>
                  <a:pt x="5537176" y="1414036"/>
                  <a:pt x="5555834" y="1402701"/>
                  <a:pt x="5569768" y="1390893"/>
                </a:cubicBezTo>
                <a:close/>
                <a:moveTo>
                  <a:pt x="5455152" y="729653"/>
                </a:moveTo>
                <a:lnTo>
                  <a:pt x="5637464" y="1316346"/>
                </a:lnTo>
                <a:cubicBezTo>
                  <a:pt x="5789786" y="1109315"/>
                  <a:pt x="5696348" y="815929"/>
                  <a:pt x="5455152" y="729653"/>
                </a:cubicBezTo>
                <a:close/>
                <a:moveTo>
                  <a:pt x="5192860" y="729653"/>
                </a:moveTo>
                <a:cubicBezTo>
                  <a:pt x="4952140" y="815929"/>
                  <a:pt x="4858228" y="1109315"/>
                  <a:pt x="5010548" y="1316346"/>
                </a:cubicBezTo>
                <a:close/>
                <a:moveTo>
                  <a:pt x="5324008" y="592446"/>
                </a:moveTo>
                <a:lnTo>
                  <a:pt x="5024560" y="1337443"/>
                </a:lnTo>
                <a:cubicBezTo>
                  <a:pt x="5038492" y="1353895"/>
                  <a:pt x="5047782" y="1365231"/>
                  <a:pt x="5057544" y="1372394"/>
                </a:cubicBezTo>
                <a:lnTo>
                  <a:pt x="5324008" y="899686"/>
                </a:lnTo>
                <a:lnTo>
                  <a:pt x="5590944" y="1372394"/>
                </a:lnTo>
                <a:cubicBezTo>
                  <a:pt x="5607474" y="1355942"/>
                  <a:pt x="5618888" y="1342087"/>
                  <a:pt x="5623532" y="1337443"/>
                </a:cubicBezTo>
                <a:close/>
                <a:moveTo>
                  <a:pt x="0" y="0"/>
                </a:moveTo>
                <a:lnTo>
                  <a:pt x="6096000" y="0"/>
                </a:lnTo>
                <a:lnTo>
                  <a:pt x="6096000" y="10286999"/>
                </a:lnTo>
                <a:lnTo>
                  <a:pt x="0" y="10286999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1080000" rIns="1080000" anchor="ctr" anchorCtr="0">
            <a:noAutofit/>
          </a:bodyPr>
          <a:lstStyle>
            <a:lvl1pPr marL="0" indent="0" algn="ctr">
              <a:buFontTx/>
              <a:buNone/>
              <a:defRPr>
                <a:solidFill>
                  <a:schemeClr val="bg2">
                    <a:alpha val="50000"/>
                  </a:schemeClr>
                </a:solidFill>
              </a:defRPr>
            </a:lvl1pPr>
          </a:lstStyle>
          <a:p>
            <a:r>
              <a:rPr lang="pl-PL" dirty="0"/>
              <a:t>Click on the icon to add picture</a:t>
            </a:r>
            <a:endParaRPr lang="en-GB" dirty="0"/>
          </a:p>
        </p:txBody>
      </p:sp>
      <p:pic>
        <p:nvPicPr>
          <p:cNvPr id="19" name="Graphic 1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271425"/>
            <a:ext cx="809625" cy="1619250"/>
          </a:xfrm>
          <a:prstGeom prst="rect">
            <a:avLst/>
          </a:prstGeom>
        </p:spPr>
      </p:pic>
      <p:sp>
        <p:nvSpPr>
          <p:cNvPr id="24" name="Oval 23"/>
          <p:cNvSpPr>
            <a:spLocks noChangeAspect="1"/>
          </p:cNvSpPr>
          <p:nvPr userDrawn="1"/>
        </p:nvSpPr>
        <p:spPr>
          <a:xfrm>
            <a:off x="17226354" y="9370029"/>
            <a:ext cx="576000" cy="576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fld id="{E5B4EB64-54DE-40F8-9354-51A55C032A93}" type="slidenum">
              <a:rPr lang="pl-PL" sz="2400" smtClean="0">
                <a:solidFill>
                  <a:schemeClr val="bg1">
                    <a:lumMod val="10000"/>
                  </a:schemeClr>
                </a:solidFill>
                <a:latin typeface="+mn-lt"/>
                <a:cs typeface="Arial" panose="020B0604020202020204" pitchFamily="34" charset="0"/>
              </a:rPr>
              <a:t>‹#›</a:t>
            </a:fld>
            <a:endParaRPr lang="pl-PL" sz="2400" dirty="0">
              <a:solidFill>
                <a:schemeClr val="bg1">
                  <a:lumMod val="1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28725" y="762008"/>
            <a:ext cx="10573132" cy="7609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5800"/>
              </a:lnSpc>
              <a:defRPr sz="6000" b="1" cap="all" baseline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SLIDE TITLE, CALIBRI BOLD, 60 PT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photo, b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6373856" y="0"/>
            <a:ext cx="1914144" cy="19141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1" hasCustomPrompt="1"/>
          </p:nvPr>
        </p:nvSpPr>
        <p:spPr>
          <a:xfrm>
            <a:off x="12192000" y="1"/>
            <a:ext cx="6096000" cy="10286999"/>
          </a:xfrm>
          <a:custGeom>
            <a:avLst/>
            <a:gdLst>
              <a:gd name="connsiteX0" fmla="*/ 5322354 w 6096000"/>
              <a:gd name="connsiteY0" fmla="*/ 9370028 h 10286999"/>
              <a:gd name="connsiteX1" fmla="*/ 5034354 w 6096000"/>
              <a:gd name="connsiteY1" fmla="*/ 9658028 h 10286999"/>
              <a:gd name="connsiteX2" fmla="*/ 5322354 w 6096000"/>
              <a:gd name="connsiteY2" fmla="*/ 9946028 h 10286999"/>
              <a:gd name="connsiteX3" fmla="*/ 5610354 w 6096000"/>
              <a:gd name="connsiteY3" fmla="*/ 9658028 h 10286999"/>
              <a:gd name="connsiteX4" fmla="*/ 5322354 w 6096000"/>
              <a:gd name="connsiteY4" fmla="*/ 9370028 h 10286999"/>
              <a:gd name="connsiteX5" fmla="*/ 5324008 w 6096000"/>
              <a:gd name="connsiteY5" fmla="*/ 1304617 h 10286999"/>
              <a:gd name="connsiteX6" fmla="*/ 5162396 w 6096000"/>
              <a:gd name="connsiteY6" fmla="*/ 1442218 h 10286999"/>
              <a:gd name="connsiteX7" fmla="*/ 5485616 w 6096000"/>
              <a:gd name="connsiteY7" fmla="*/ 1442218 h 10286999"/>
              <a:gd name="connsiteX8" fmla="*/ 5324006 w 6096000"/>
              <a:gd name="connsiteY8" fmla="*/ 1057990 h 10286999"/>
              <a:gd name="connsiteX9" fmla="*/ 5078168 w 6096000"/>
              <a:gd name="connsiteY9" fmla="*/ 1388767 h 10286999"/>
              <a:gd name="connsiteX10" fmla="*/ 5127680 w 6096000"/>
              <a:gd name="connsiteY10" fmla="*/ 1423325 h 10286999"/>
              <a:gd name="connsiteX11" fmla="*/ 5324006 w 6096000"/>
              <a:gd name="connsiteY11" fmla="*/ 1216215 h 10286999"/>
              <a:gd name="connsiteX12" fmla="*/ 5520724 w 6096000"/>
              <a:gd name="connsiteY12" fmla="*/ 1423325 h 10286999"/>
              <a:gd name="connsiteX13" fmla="*/ 5569768 w 6096000"/>
              <a:gd name="connsiteY13" fmla="*/ 1390893 h 10286999"/>
              <a:gd name="connsiteX14" fmla="*/ 5455152 w 6096000"/>
              <a:gd name="connsiteY14" fmla="*/ 729653 h 10286999"/>
              <a:gd name="connsiteX15" fmla="*/ 5637464 w 6096000"/>
              <a:gd name="connsiteY15" fmla="*/ 1316346 h 10286999"/>
              <a:gd name="connsiteX16" fmla="*/ 5455152 w 6096000"/>
              <a:gd name="connsiteY16" fmla="*/ 729653 h 10286999"/>
              <a:gd name="connsiteX17" fmla="*/ 5192860 w 6096000"/>
              <a:gd name="connsiteY17" fmla="*/ 729653 h 10286999"/>
              <a:gd name="connsiteX18" fmla="*/ 5010548 w 6096000"/>
              <a:gd name="connsiteY18" fmla="*/ 1316346 h 10286999"/>
              <a:gd name="connsiteX19" fmla="*/ 5324008 w 6096000"/>
              <a:gd name="connsiteY19" fmla="*/ 592446 h 10286999"/>
              <a:gd name="connsiteX20" fmla="*/ 5024560 w 6096000"/>
              <a:gd name="connsiteY20" fmla="*/ 1337443 h 10286999"/>
              <a:gd name="connsiteX21" fmla="*/ 5057544 w 6096000"/>
              <a:gd name="connsiteY21" fmla="*/ 1372394 h 10286999"/>
              <a:gd name="connsiteX22" fmla="*/ 5324008 w 6096000"/>
              <a:gd name="connsiteY22" fmla="*/ 899686 h 10286999"/>
              <a:gd name="connsiteX23" fmla="*/ 5590944 w 6096000"/>
              <a:gd name="connsiteY23" fmla="*/ 1372394 h 10286999"/>
              <a:gd name="connsiteX24" fmla="*/ 5623532 w 6096000"/>
              <a:gd name="connsiteY24" fmla="*/ 1337443 h 10286999"/>
              <a:gd name="connsiteX25" fmla="*/ 0 w 6096000"/>
              <a:gd name="connsiteY25" fmla="*/ 0 h 10286999"/>
              <a:gd name="connsiteX26" fmla="*/ 6096000 w 6096000"/>
              <a:gd name="connsiteY26" fmla="*/ 0 h 10286999"/>
              <a:gd name="connsiteX27" fmla="*/ 6096000 w 6096000"/>
              <a:gd name="connsiteY27" fmla="*/ 10286999 h 10286999"/>
              <a:gd name="connsiteX28" fmla="*/ 0 w 6096000"/>
              <a:gd name="connsiteY28" fmla="*/ 10286999 h 1028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96000" h="10286999">
                <a:moveTo>
                  <a:pt x="5322354" y="9370028"/>
                </a:moveTo>
                <a:cubicBezTo>
                  <a:pt x="5163296" y="9370028"/>
                  <a:pt x="5034354" y="9498970"/>
                  <a:pt x="5034354" y="9658028"/>
                </a:cubicBezTo>
                <a:cubicBezTo>
                  <a:pt x="5034354" y="9817086"/>
                  <a:pt x="5163296" y="9946028"/>
                  <a:pt x="5322354" y="9946028"/>
                </a:cubicBezTo>
                <a:cubicBezTo>
                  <a:pt x="5481412" y="9946028"/>
                  <a:pt x="5610354" y="9817086"/>
                  <a:pt x="5610354" y="9658028"/>
                </a:cubicBezTo>
                <a:cubicBezTo>
                  <a:pt x="5610354" y="9498970"/>
                  <a:pt x="5481412" y="9370028"/>
                  <a:pt x="5322354" y="9370028"/>
                </a:cubicBezTo>
                <a:close/>
                <a:moveTo>
                  <a:pt x="5324008" y="1304617"/>
                </a:moveTo>
                <a:lnTo>
                  <a:pt x="5162396" y="1442218"/>
                </a:lnTo>
                <a:cubicBezTo>
                  <a:pt x="5247020" y="1483939"/>
                  <a:pt x="5373128" y="1495668"/>
                  <a:pt x="5485616" y="1442218"/>
                </a:cubicBezTo>
                <a:close/>
                <a:moveTo>
                  <a:pt x="5324006" y="1057990"/>
                </a:moveTo>
                <a:lnTo>
                  <a:pt x="5078168" y="1388767"/>
                </a:lnTo>
                <a:cubicBezTo>
                  <a:pt x="5092572" y="1402701"/>
                  <a:pt x="5108632" y="1414036"/>
                  <a:pt x="5127680" y="1423325"/>
                </a:cubicBezTo>
                <a:lnTo>
                  <a:pt x="5324006" y="1216215"/>
                </a:lnTo>
                <a:lnTo>
                  <a:pt x="5520724" y="1423325"/>
                </a:lnTo>
                <a:cubicBezTo>
                  <a:pt x="5537176" y="1414036"/>
                  <a:pt x="5555834" y="1402701"/>
                  <a:pt x="5569768" y="1390893"/>
                </a:cubicBezTo>
                <a:close/>
                <a:moveTo>
                  <a:pt x="5455152" y="729653"/>
                </a:moveTo>
                <a:lnTo>
                  <a:pt x="5637464" y="1316346"/>
                </a:lnTo>
                <a:cubicBezTo>
                  <a:pt x="5789786" y="1109315"/>
                  <a:pt x="5696348" y="815929"/>
                  <a:pt x="5455152" y="729653"/>
                </a:cubicBezTo>
                <a:close/>
                <a:moveTo>
                  <a:pt x="5192860" y="729653"/>
                </a:moveTo>
                <a:cubicBezTo>
                  <a:pt x="4952140" y="815929"/>
                  <a:pt x="4858228" y="1109315"/>
                  <a:pt x="5010548" y="1316346"/>
                </a:cubicBezTo>
                <a:close/>
                <a:moveTo>
                  <a:pt x="5324008" y="592446"/>
                </a:moveTo>
                <a:lnTo>
                  <a:pt x="5024560" y="1337443"/>
                </a:lnTo>
                <a:cubicBezTo>
                  <a:pt x="5038492" y="1353895"/>
                  <a:pt x="5047782" y="1365231"/>
                  <a:pt x="5057544" y="1372394"/>
                </a:cubicBezTo>
                <a:lnTo>
                  <a:pt x="5324008" y="899686"/>
                </a:lnTo>
                <a:lnTo>
                  <a:pt x="5590944" y="1372394"/>
                </a:lnTo>
                <a:cubicBezTo>
                  <a:pt x="5607474" y="1355942"/>
                  <a:pt x="5618888" y="1342087"/>
                  <a:pt x="5623532" y="1337443"/>
                </a:cubicBezTo>
                <a:close/>
                <a:moveTo>
                  <a:pt x="0" y="0"/>
                </a:moveTo>
                <a:lnTo>
                  <a:pt x="6096000" y="0"/>
                </a:lnTo>
                <a:lnTo>
                  <a:pt x="6096000" y="10286999"/>
                </a:lnTo>
                <a:lnTo>
                  <a:pt x="0" y="10286999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</p:spPr>
        <p:txBody>
          <a:bodyPr wrap="square" lIns="1080000" rIns="1080000" anchor="ctr" anchorCtr="0">
            <a:noAutofit/>
          </a:bodyPr>
          <a:lstStyle>
            <a:lvl1pPr marL="0" indent="0" algn="ctr">
              <a:buFontTx/>
              <a:buNone/>
              <a:defRPr>
                <a:solidFill>
                  <a:schemeClr val="accent2">
                    <a:lumMod val="75000"/>
                    <a:alpha val="50000"/>
                  </a:schemeClr>
                </a:solidFill>
              </a:defRPr>
            </a:lvl1pPr>
          </a:lstStyle>
          <a:p>
            <a:r>
              <a:rPr lang="pl-PL" dirty="0"/>
              <a:t>Click on the icon to add picture</a:t>
            </a:r>
            <a:endParaRPr lang="en-GB" dirty="0"/>
          </a:p>
        </p:txBody>
      </p:sp>
      <p:pic>
        <p:nvPicPr>
          <p:cNvPr id="19" name="Graphic 1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271425"/>
            <a:ext cx="809625" cy="1619250"/>
          </a:xfrm>
          <a:prstGeom prst="rect">
            <a:avLst/>
          </a:prstGeom>
        </p:spPr>
      </p:pic>
      <p:sp>
        <p:nvSpPr>
          <p:cNvPr id="24" name="Oval 23"/>
          <p:cNvSpPr>
            <a:spLocks noChangeAspect="1"/>
          </p:cNvSpPr>
          <p:nvPr userDrawn="1"/>
        </p:nvSpPr>
        <p:spPr>
          <a:xfrm>
            <a:off x="17226354" y="9370029"/>
            <a:ext cx="576000" cy="576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fld id="{E5B4EB64-54DE-40F8-9354-51A55C032A93}" type="slidenum">
              <a:rPr lang="pl-PL" sz="2400" smtClean="0">
                <a:solidFill>
                  <a:schemeClr val="bg1">
                    <a:lumMod val="10000"/>
                  </a:schemeClr>
                </a:solidFill>
                <a:latin typeface="+mn-lt"/>
                <a:cs typeface="Arial" panose="020B0604020202020204" pitchFamily="34" charset="0"/>
              </a:rPr>
              <a:t>‹#›</a:t>
            </a:fld>
            <a:endParaRPr lang="pl-PL" sz="2400" dirty="0">
              <a:solidFill>
                <a:schemeClr val="bg1">
                  <a:lumMod val="1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228725" y="762008"/>
            <a:ext cx="10573132" cy="7609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5800"/>
              </a:lnSpc>
              <a:defRPr sz="6000" b="1" cap="all" baseline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SLIDE TITLE, CALIBRI BOLD, 60 PT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Graphic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34150" y="0"/>
            <a:ext cx="5219700" cy="2609850"/>
          </a:xfrm>
          <a:prstGeom prst="rect">
            <a:avLst/>
          </a:prstGeom>
        </p:spPr>
      </p:pic>
      <p:pic>
        <p:nvPicPr>
          <p:cNvPr id="10" name="Graphic 9"/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77275" y="8524645"/>
            <a:ext cx="933450" cy="10763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2800" y="3884148"/>
            <a:ext cx="6502400" cy="35138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ts val="6800"/>
              </a:lnSpc>
              <a:defRPr sz="7200" b="1" cap="all" baseline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pl-PL" dirty="0"/>
              <a:t>SECTION BREAK </a:t>
            </a:r>
            <a:r>
              <a:rPr lang="en-GB" dirty="0"/>
              <a:t>SLIDE TITLE, CALIBRI BOLD, </a:t>
            </a:r>
            <a:r>
              <a:rPr lang="pl-PL" dirty="0"/>
              <a:t>72</a:t>
            </a:r>
            <a:r>
              <a:rPr lang="en-GB" dirty="0"/>
              <a:t> PT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Graphic 9"/>
          <p:cNvPicPr>
            <a:picLocks noChangeAspect="1"/>
          </p:cNvPicPr>
          <p:nvPr userDrawn="1"/>
        </p:nvPicPr>
        <p:blipFill rotWithShape="1">
          <a:blip r:embed="rId2">
            <a:alphaModFix amt="7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7726" b="17511"/>
          <a:stretch>
            <a:fillRect/>
          </a:stretch>
        </p:blipFill>
        <p:spPr>
          <a:xfrm>
            <a:off x="999918" y="0"/>
            <a:ext cx="16288164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86462" y="4694627"/>
            <a:ext cx="6315076" cy="89774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ts val="6800"/>
              </a:lnSpc>
              <a:defRPr sz="7200" b="1" cap="all" baseline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pl-PL" dirty="0"/>
              <a:t>Thank you!</a:t>
            </a:r>
            <a:endParaRPr lang="en-GB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1"/>
            <a:ext cx="18288000" cy="10286998"/>
          </a:xfrm>
          <a:prstGeom prst="rect">
            <a:avLst/>
          </a:prstGeom>
          <a:solidFill>
            <a:schemeClr val="accent2"/>
          </a:solidFill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2">
                    <a:alpha val="50000"/>
                  </a:schemeClr>
                </a:solidFill>
              </a:defRPr>
            </a:lvl1pPr>
          </a:lstStyle>
          <a:p>
            <a:r>
              <a:rPr lang="pl-PL" dirty="0"/>
              <a:t>Click on the icon to add picture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8724" y="1555049"/>
            <a:ext cx="6463847" cy="26418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6800"/>
              </a:lnSpc>
              <a:defRPr sz="7200" b="1" cap="all" baseline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pl-PL" dirty="0"/>
              <a:t>presentation</a:t>
            </a:r>
            <a:r>
              <a:rPr lang="en-GB" dirty="0"/>
              <a:t> TITLE, CALIBRI BOLD, </a:t>
            </a:r>
            <a:r>
              <a:rPr lang="pl-PL" dirty="0"/>
              <a:t>72</a:t>
            </a:r>
            <a:r>
              <a:rPr lang="en-GB" dirty="0"/>
              <a:t> PT</a:t>
            </a:r>
          </a:p>
        </p:txBody>
      </p:sp>
      <p:sp>
        <p:nvSpPr>
          <p:cNvPr id="3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1228723" y="7506697"/>
            <a:ext cx="6463847" cy="312073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FontTx/>
              <a:buNone/>
              <a:defRPr sz="2400">
                <a:solidFill>
                  <a:schemeClr val="bg1">
                    <a:lumMod val="10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3200"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800"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2400"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2400"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pl-PL" dirty="0"/>
              <a:t>Place, Date (Calibri Light, 24 pt)</a:t>
            </a:r>
            <a:endParaRPr lang="en-GB" dirty="0"/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109018"/>
            <a:ext cx="809625" cy="1619250"/>
          </a:xfrm>
          <a:prstGeom prst="rect">
            <a:avLst/>
          </a:prstGeom>
          <a:ln>
            <a:noFill/>
          </a:ln>
        </p:spPr>
        <p:txBody>
          <a:bodyPr anchor="ctr" anchorCtr="0"/>
          <a:lstStyle>
            <a:lvl1pPr marL="0" indent="0" algn="ctr">
              <a:buFontTx/>
              <a:buNone/>
              <a:defRPr sz="1800"/>
            </a:lvl1pPr>
          </a:lstStyle>
          <a:p>
            <a:r>
              <a:rPr lang="pl-PL" dirty="0"/>
              <a:t>&gt;</a:t>
            </a:r>
            <a:endParaRPr lang="en-GB" dirty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4" hasCustomPrompt="1"/>
          </p:nvPr>
        </p:nvSpPr>
        <p:spPr>
          <a:xfrm>
            <a:off x="1228722" y="8671885"/>
            <a:ext cx="4724399" cy="7620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FontTx/>
              <a:buNone/>
              <a:defRPr sz="1800"/>
            </a:lvl1pPr>
          </a:lstStyle>
          <a:p>
            <a:r>
              <a:rPr lang="pl-PL" dirty="0"/>
              <a:t>^</a:t>
            </a:r>
            <a:endParaRPr lang="en-GB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8724" y="762008"/>
            <a:ext cx="15501939" cy="7609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5800"/>
              </a:lnSpc>
              <a:defRPr sz="6000" b="1" cap="all" baseline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SLIDE TITLE, CALIBRI BOLD, 60 PT</a:t>
            </a:r>
          </a:p>
        </p:txBody>
      </p:sp>
      <p:sp>
        <p:nvSpPr>
          <p:cNvPr id="4" name="Oval 3"/>
          <p:cNvSpPr>
            <a:spLocks noChangeAspect="1"/>
          </p:cNvSpPr>
          <p:nvPr userDrawn="1"/>
        </p:nvSpPr>
        <p:spPr>
          <a:xfrm>
            <a:off x="17226354" y="9370029"/>
            <a:ext cx="576000" cy="576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fld id="{E5B4EB64-54DE-40F8-9354-51A55C032A93}" type="slidenum">
              <a:rPr lang="pl-PL" sz="2400" smtClean="0">
                <a:solidFill>
                  <a:schemeClr val="bg1">
                    <a:lumMod val="10000"/>
                  </a:schemeClr>
                </a:solidFill>
                <a:latin typeface="+mn-lt"/>
                <a:cs typeface="Arial" panose="020B0604020202020204" pitchFamily="34" charset="0"/>
              </a:rPr>
              <a:t>‹#›</a:t>
            </a:fld>
            <a:endParaRPr lang="pl-PL" sz="2400" dirty="0">
              <a:solidFill>
                <a:schemeClr val="bg1">
                  <a:lumMod val="1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5" name="Graphic 4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128631" y="592447"/>
            <a:ext cx="771446" cy="889525"/>
          </a:xfrm>
          <a:prstGeom prst="rect">
            <a:avLst/>
          </a:prstGeom>
        </p:spPr>
      </p:pic>
      <p:pic>
        <p:nvPicPr>
          <p:cNvPr id="6" name="Graphic 5"/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271425"/>
            <a:ext cx="809625" cy="1619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 shot of a computer monitor&#10;&#10;Description automatically generate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227" y="2463261"/>
            <a:ext cx="81915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8724" y="762008"/>
            <a:ext cx="15501939" cy="7609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5800"/>
              </a:lnSpc>
              <a:defRPr sz="6000" b="1" cap="all" baseline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SLIDE TITLE, CALIBRI BOLD, 60 PT</a:t>
            </a:r>
          </a:p>
        </p:txBody>
      </p:sp>
      <p:sp>
        <p:nvSpPr>
          <p:cNvPr id="4" name="Oval 3"/>
          <p:cNvSpPr>
            <a:spLocks noChangeAspect="1"/>
          </p:cNvSpPr>
          <p:nvPr userDrawn="1"/>
        </p:nvSpPr>
        <p:spPr>
          <a:xfrm>
            <a:off x="17226354" y="9370029"/>
            <a:ext cx="576000" cy="576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fld id="{E5B4EB64-54DE-40F8-9354-51A55C032A93}" type="slidenum">
              <a:rPr lang="pl-PL" sz="2400" smtClean="0">
                <a:solidFill>
                  <a:schemeClr val="bg1">
                    <a:lumMod val="10000"/>
                  </a:schemeClr>
                </a:solidFill>
                <a:latin typeface="+mn-lt"/>
                <a:cs typeface="Arial" panose="020B0604020202020204" pitchFamily="34" charset="0"/>
              </a:rPr>
              <a:t>‹#›</a:t>
            </a:fld>
            <a:endParaRPr lang="pl-PL" sz="2400" dirty="0">
              <a:solidFill>
                <a:schemeClr val="bg1">
                  <a:lumMod val="1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5" name="Graphic 4"/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128631" y="592447"/>
            <a:ext cx="771446" cy="889525"/>
          </a:xfrm>
          <a:prstGeom prst="rect">
            <a:avLst/>
          </a:prstGeom>
        </p:spPr>
      </p:pic>
      <p:pic>
        <p:nvPicPr>
          <p:cNvPr id="6" name="Graphic 5"/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0" y="271425"/>
            <a:ext cx="809625" cy="1619250"/>
          </a:xfrm>
          <a:prstGeom prst="rect">
            <a:avLst/>
          </a:prstGeom>
        </p:spPr>
      </p:pic>
      <p:sp>
        <p:nvSpPr>
          <p:cNvPr id="11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8689848" y="2851405"/>
            <a:ext cx="7384258" cy="4181474"/>
          </a:xfrm>
          <a:prstGeom prst="rect">
            <a:avLst/>
          </a:prstGeom>
          <a:solidFill>
            <a:schemeClr val="accent2"/>
          </a:solidFill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2">
                    <a:alpha val="50000"/>
                  </a:schemeClr>
                </a:solidFill>
              </a:defRPr>
            </a:lvl1pPr>
          </a:lstStyle>
          <a:p>
            <a:r>
              <a:rPr lang="pl-PL" dirty="0"/>
              <a:t>Click on the icon to add picture</a:t>
            </a:r>
            <a:endParaRPr lang="en-GB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8724" y="762008"/>
            <a:ext cx="15501939" cy="7609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5800"/>
              </a:lnSpc>
              <a:defRPr sz="6000" b="1" cap="all" baseline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SLIDE TITLE, CALIBRI BOLD, 60 PT</a:t>
            </a:r>
          </a:p>
        </p:txBody>
      </p:sp>
      <p:sp>
        <p:nvSpPr>
          <p:cNvPr id="4" name="Oval 3"/>
          <p:cNvSpPr>
            <a:spLocks noChangeAspect="1"/>
          </p:cNvSpPr>
          <p:nvPr userDrawn="1"/>
        </p:nvSpPr>
        <p:spPr>
          <a:xfrm>
            <a:off x="17226354" y="9370029"/>
            <a:ext cx="576000" cy="576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fld id="{E5B4EB64-54DE-40F8-9354-51A55C032A93}" type="slidenum">
              <a:rPr lang="pl-PL" sz="2400" smtClean="0">
                <a:solidFill>
                  <a:schemeClr val="bg1">
                    <a:lumMod val="10000"/>
                  </a:schemeClr>
                </a:solidFill>
                <a:latin typeface="+mn-lt"/>
                <a:cs typeface="Arial" panose="020B0604020202020204" pitchFamily="34" charset="0"/>
              </a:rPr>
              <a:t>‹#›</a:t>
            </a:fld>
            <a:endParaRPr lang="pl-PL" sz="2400" dirty="0">
              <a:solidFill>
                <a:schemeClr val="bg1">
                  <a:lumMod val="1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5" name="Graphic 4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128631" y="592447"/>
            <a:ext cx="771446" cy="889525"/>
          </a:xfrm>
          <a:prstGeom prst="rect">
            <a:avLst/>
          </a:prstGeom>
        </p:spPr>
      </p:pic>
      <p:pic>
        <p:nvPicPr>
          <p:cNvPr id="6" name="Graphic 5"/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271425"/>
            <a:ext cx="809625" cy="1619250"/>
          </a:xfrm>
          <a:prstGeom prst="rect">
            <a:avLst/>
          </a:prstGeom>
        </p:spPr>
      </p:pic>
      <p:pic>
        <p:nvPicPr>
          <p:cNvPr id="7" name="Picture 6" descr="A picture containing indoor, monitor, sitting, computer&#10;&#10;Description automatically generated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5227" y="3558636"/>
            <a:ext cx="8953500" cy="5524500"/>
          </a:xfrm>
          <a:prstGeom prst="rect">
            <a:avLst/>
          </a:prstGeom>
        </p:spPr>
      </p:pic>
      <p:sp>
        <p:nvSpPr>
          <p:cNvPr id="11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9477375" y="4343399"/>
            <a:ext cx="5809204" cy="3729039"/>
          </a:xfrm>
          <a:prstGeom prst="rect">
            <a:avLst/>
          </a:prstGeom>
          <a:solidFill>
            <a:schemeClr val="accent2"/>
          </a:solidFill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2">
                    <a:alpha val="50000"/>
                  </a:schemeClr>
                </a:solidFill>
              </a:defRPr>
            </a:lvl1pPr>
          </a:lstStyle>
          <a:p>
            <a:r>
              <a:rPr lang="pl-PL" dirty="0"/>
              <a:t>Click on the icon to add picture</a:t>
            </a:r>
            <a:endParaRPr lang="en-GB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8724" y="762008"/>
            <a:ext cx="15501939" cy="7609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5800"/>
              </a:lnSpc>
              <a:defRPr sz="6000" b="1" cap="all" baseline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SLIDE TITLE, CALIBRI BOLD, 60 PT</a:t>
            </a:r>
          </a:p>
        </p:txBody>
      </p:sp>
      <p:sp>
        <p:nvSpPr>
          <p:cNvPr id="4" name="Oval 3"/>
          <p:cNvSpPr>
            <a:spLocks noChangeAspect="1"/>
          </p:cNvSpPr>
          <p:nvPr userDrawn="1"/>
        </p:nvSpPr>
        <p:spPr>
          <a:xfrm>
            <a:off x="17226354" y="9370029"/>
            <a:ext cx="576000" cy="576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fld id="{E5B4EB64-54DE-40F8-9354-51A55C032A93}" type="slidenum">
              <a:rPr lang="pl-PL" sz="2400" smtClean="0">
                <a:solidFill>
                  <a:schemeClr val="bg1">
                    <a:lumMod val="10000"/>
                  </a:schemeClr>
                </a:solidFill>
                <a:latin typeface="+mn-lt"/>
                <a:cs typeface="Arial" panose="020B0604020202020204" pitchFamily="34" charset="0"/>
              </a:rPr>
              <a:t>‹#›</a:t>
            </a:fld>
            <a:endParaRPr lang="pl-PL" sz="2400" dirty="0">
              <a:solidFill>
                <a:schemeClr val="bg1">
                  <a:lumMod val="1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5" name="Graphic 4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128631" y="592447"/>
            <a:ext cx="771446" cy="889525"/>
          </a:xfrm>
          <a:prstGeom prst="rect">
            <a:avLst/>
          </a:prstGeom>
        </p:spPr>
      </p:pic>
      <p:pic>
        <p:nvPicPr>
          <p:cNvPr id="6" name="Graphic 5"/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271425"/>
            <a:ext cx="809625" cy="1619250"/>
          </a:xfrm>
          <a:prstGeom prst="rect">
            <a:avLst/>
          </a:prstGeom>
        </p:spPr>
      </p:pic>
      <p:pic>
        <p:nvPicPr>
          <p:cNvPr id="9" name="Picture 8" descr="A close up of a screen&#10;&#10;Description automatically generated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4227" y="2038029"/>
            <a:ext cx="5715000" cy="7620000"/>
          </a:xfrm>
          <a:prstGeom prst="rect">
            <a:avLst/>
          </a:prstGeom>
        </p:spPr>
      </p:pic>
      <p:sp>
        <p:nvSpPr>
          <p:cNvPr id="14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4694158" y="2502691"/>
            <a:ext cx="3015138" cy="6517767"/>
          </a:xfrm>
          <a:prstGeom prst="roundRect">
            <a:avLst>
              <a:gd name="adj" fmla="val 10770"/>
            </a:avLst>
          </a:prstGeom>
          <a:solidFill>
            <a:schemeClr val="accent2"/>
          </a:solidFill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2">
                    <a:alpha val="50000"/>
                  </a:schemeClr>
                </a:solidFill>
              </a:defRPr>
            </a:lvl1pPr>
          </a:lstStyle>
          <a:p>
            <a:r>
              <a:rPr lang="pl-PL" dirty="0"/>
              <a:t>Click on the icon to add picture</a:t>
            </a:r>
            <a:endParaRPr lang="en-GB" dirty="0"/>
          </a:p>
        </p:txBody>
      </p:sp>
      <p:pic>
        <p:nvPicPr>
          <p:cNvPr id="18" name="Picture 17" descr="A close up of a sign&#10;&#10;Description automatically generated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8033" y="4694507"/>
            <a:ext cx="3864387" cy="4830485"/>
          </a:xfrm>
          <a:prstGeom prst="rect">
            <a:avLst/>
          </a:prstGeom>
        </p:spPr>
      </p:pic>
      <p:sp>
        <p:nvSpPr>
          <p:cNvPr id="19" name="Picture Placeholder 7"/>
          <p:cNvSpPr>
            <a:spLocks noGrp="1"/>
          </p:cNvSpPr>
          <p:nvPr>
            <p:ph type="pic" sz="quarter" idx="14" hasCustomPrompt="1"/>
          </p:nvPr>
        </p:nvSpPr>
        <p:spPr>
          <a:xfrm>
            <a:off x="10709275" y="5645150"/>
            <a:ext cx="2416175" cy="2867025"/>
          </a:xfrm>
          <a:prstGeom prst="roundRect">
            <a:avLst>
              <a:gd name="adj" fmla="val 15645"/>
            </a:avLst>
          </a:prstGeom>
          <a:solidFill>
            <a:schemeClr val="accent2"/>
          </a:solidFill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2">
                    <a:alpha val="50000"/>
                  </a:schemeClr>
                </a:solidFill>
              </a:defRPr>
            </a:lvl1pPr>
          </a:lstStyle>
          <a:p>
            <a:r>
              <a:rPr lang="pl-PL" dirty="0"/>
              <a:t>Click on the icon to add picture</a:t>
            </a:r>
            <a:endParaRPr lang="en-GB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8724" y="762008"/>
            <a:ext cx="15501939" cy="7609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5800"/>
              </a:lnSpc>
              <a:defRPr sz="6000" b="1" cap="all" baseline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SLIDE TITLE, CALIBRI BOLD, 60 PT</a:t>
            </a:r>
          </a:p>
        </p:txBody>
      </p:sp>
      <p:sp>
        <p:nvSpPr>
          <p:cNvPr id="4" name="Oval 3"/>
          <p:cNvSpPr>
            <a:spLocks noChangeAspect="1"/>
          </p:cNvSpPr>
          <p:nvPr userDrawn="1"/>
        </p:nvSpPr>
        <p:spPr>
          <a:xfrm>
            <a:off x="17226354" y="9370029"/>
            <a:ext cx="576000" cy="576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fld id="{E5B4EB64-54DE-40F8-9354-51A55C032A93}" type="slidenum">
              <a:rPr lang="pl-PL" sz="2400" smtClean="0">
                <a:solidFill>
                  <a:schemeClr val="bg1">
                    <a:lumMod val="10000"/>
                  </a:schemeClr>
                </a:solidFill>
                <a:latin typeface="+mn-lt"/>
                <a:cs typeface="Arial" panose="020B0604020202020204" pitchFamily="34" charset="0"/>
              </a:rPr>
              <a:t>‹#›</a:t>
            </a:fld>
            <a:endParaRPr lang="pl-PL" sz="2400" dirty="0">
              <a:solidFill>
                <a:schemeClr val="bg1">
                  <a:lumMod val="1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5" name="Graphic 4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128631" y="592447"/>
            <a:ext cx="771446" cy="889525"/>
          </a:xfrm>
          <a:prstGeom prst="rect">
            <a:avLst/>
          </a:prstGeom>
        </p:spPr>
      </p:pic>
      <p:pic>
        <p:nvPicPr>
          <p:cNvPr id="6" name="Graphic 5"/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271425"/>
            <a:ext cx="809625" cy="16192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8724" y="762008"/>
            <a:ext cx="15501939" cy="7609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5800"/>
              </a:lnSpc>
              <a:defRPr sz="6000" b="1" cap="all" baseline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SLIDE TITLE, CALIBRI BOLD, 60 PT</a:t>
            </a:r>
          </a:p>
        </p:txBody>
      </p:sp>
      <p:sp>
        <p:nvSpPr>
          <p:cNvPr id="4" name="Oval 3"/>
          <p:cNvSpPr>
            <a:spLocks noChangeAspect="1"/>
          </p:cNvSpPr>
          <p:nvPr userDrawn="1"/>
        </p:nvSpPr>
        <p:spPr>
          <a:xfrm>
            <a:off x="17226354" y="9370029"/>
            <a:ext cx="576000" cy="576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fld id="{E5B4EB64-54DE-40F8-9354-51A55C032A93}" type="slidenum">
              <a:rPr lang="pl-PL" sz="2400" smtClean="0">
                <a:solidFill>
                  <a:schemeClr val="bg1">
                    <a:lumMod val="10000"/>
                  </a:schemeClr>
                </a:solidFill>
                <a:latin typeface="+mn-lt"/>
                <a:cs typeface="Arial" panose="020B0604020202020204" pitchFamily="34" charset="0"/>
              </a:rPr>
              <a:t>‹#›</a:t>
            </a:fld>
            <a:endParaRPr lang="pl-PL" sz="2400" dirty="0">
              <a:solidFill>
                <a:schemeClr val="bg1">
                  <a:lumMod val="1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5" name="Graphic 4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128631" y="592447"/>
            <a:ext cx="771446" cy="889525"/>
          </a:xfrm>
          <a:prstGeom prst="rect">
            <a:avLst/>
          </a:prstGeom>
        </p:spPr>
      </p:pic>
      <p:pic>
        <p:nvPicPr>
          <p:cNvPr id="6" name="Graphic 5"/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271425"/>
            <a:ext cx="809625" cy="1619250"/>
          </a:xfrm>
          <a:prstGeom prst="rect">
            <a:avLst/>
          </a:prstGeom>
        </p:spPr>
      </p:pic>
      <p:sp>
        <p:nvSpPr>
          <p:cNvPr id="19" name="Picture Placeholder 7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5343952" y="3523500"/>
            <a:ext cx="3240000" cy="324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anchor="ctr" anchorCtr="0"/>
          <a:lstStyle>
            <a:lvl1pPr marL="0" indent="0" algn="ctr">
              <a:buFontTx/>
              <a:buNone/>
              <a:defRPr sz="3600">
                <a:solidFill>
                  <a:schemeClr val="bg2">
                    <a:alpha val="50000"/>
                  </a:schemeClr>
                </a:solidFill>
              </a:defRPr>
            </a:lvl1pPr>
          </a:lstStyle>
          <a:p>
            <a:r>
              <a:rPr lang="pl-PL" dirty="0"/>
              <a:t>Click on the icon to add picture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386262"/>
            <a:ext cx="2971800" cy="151447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28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pl-PL" dirty="0"/>
              <a:t>Your name, function and contact details here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hoto,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/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8288001" cy="5143499"/>
          </a:xfrm>
          <a:custGeom>
            <a:avLst/>
            <a:gdLst>
              <a:gd name="connsiteX0" fmla="*/ 17516009 w 18288001"/>
              <a:gd name="connsiteY0" fmla="*/ 1304618 h 5143499"/>
              <a:gd name="connsiteX1" fmla="*/ 17354397 w 18288001"/>
              <a:gd name="connsiteY1" fmla="*/ 1442219 h 5143499"/>
              <a:gd name="connsiteX2" fmla="*/ 17677617 w 18288001"/>
              <a:gd name="connsiteY2" fmla="*/ 1442219 h 5143499"/>
              <a:gd name="connsiteX3" fmla="*/ 17516009 w 18288001"/>
              <a:gd name="connsiteY3" fmla="*/ 1057991 h 5143499"/>
              <a:gd name="connsiteX4" fmla="*/ 17270169 w 18288001"/>
              <a:gd name="connsiteY4" fmla="*/ 1388768 h 5143499"/>
              <a:gd name="connsiteX5" fmla="*/ 17319681 w 18288001"/>
              <a:gd name="connsiteY5" fmla="*/ 1423326 h 5143499"/>
              <a:gd name="connsiteX6" fmla="*/ 17516009 w 18288001"/>
              <a:gd name="connsiteY6" fmla="*/ 1216216 h 5143499"/>
              <a:gd name="connsiteX7" fmla="*/ 17712725 w 18288001"/>
              <a:gd name="connsiteY7" fmla="*/ 1423326 h 5143499"/>
              <a:gd name="connsiteX8" fmla="*/ 17761769 w 18288001"/>
              <a:gd name="connsiteY8" fmla="*/ 1390894 h 5143499"/>
              <a:gd name="connsiteX9" fmla="*/ 17647153 w 18288001"/>
              <a:gd name="connsiteY9" fmla="*/ 729654 h 5143499"/>
              <a:gd name="connsiteX10" fmla="*/ 17829465 w 18288001"/>
              <a:gd name="connsiteY10" fmla="*/ 1316347 h 5143499"/>
              <a:gd name="connsiteX11" fmla="*/ 17647153 w 18288001"/>
              <a:gd name="connsiteY11" fmla="*/ 729654 h 5143499"/>
              <a:gd name="connsiteX12" fmla="*/ 17384861 w 18288001"/>
              <a:gd name="connsiteY12" fmla="*/ 729654 h 5143499"/>
              <a:gd name="connsiteX13" fmla="*/ 17202549 w 18288001"/>
              <a:gd name="connsiteY13" fmla="*/ 1316347 h 5143499"/>
              <a:gd name="connsiteX14" fmla="*/ 17516009 w 18288001"/>
              <a:gd name="connsiteY14" fmla="*/ 592447 h 5143499"/>
              <a:gd name="connsiteX15" fmla="*/ 17216561 w 18288001"/>
              <a:gd name="connsiteY15" fmla="*/ 1337444 h 5143499"/>
              <a:gd name="connsiteX16" fmla="*/ 17249545 w 18288001"/>
              <a:gd name="connsiteY16" fmla="*/ 1372395 h 5143499"/>
              <a:gd name="connsiteX17" fmla="*/ 17516009 w 18288001"/>
              <a:gd name="connsiteY17" fmla="*/ 899687 h 5143499"/>
              <a:gd name="connsiteX18" fmla="*/ 17782945 w 18288001"/>
              <a:gd name="connsiteY18" fmla="*/ 1372395 h 5143499"/>
              <a:gd name="connsiteX19" fmla="*/ 17815533 w 18288001"/>
              <a:gd name="connsiteY19" fmla="*/ 1337444 h 5143499"/>
              <a:gd name="connsiteX20" fmla="*/ 1 w 18288001"/>
              <a:gd name="connsiteY20" fmla="*/ 271425 h 5143499"/>
              <a:gd name="connsiteX21" fmla="*/ 1 w 18288001"/>
              <a:gd name="connsiteY21" fmla="*/ 1890675 h 5143499"/>
              <a:gd name="connsiteX22" fmla="*/ 809626 w 18288001"/>
              <a:gd name="connsiteY22" fmla="*/ 1081050 h 5143499"/>
              <a:gd name="connsiteX23" fmla="*/ 0 w 18288001"/>
              <a:gd name="connsiteY23" fmla="*/ 0 h 5143499"/>
              <a:gd name="connsiteX24" fmla="*/ 18288001 w 18288001"/>
              <a:gd name="connsiteY24" fmla="*/ 0 h 5143499"/>
              <a:gd name="connsiteX25" fmla="*/ 18288001 w 18288001"/>
              <a:gd name="connsiteY25" fmla="*/ 5143499 h 5143499"/>
              <a:gd name="connsiteX26" fmla="*/ 0 w 18288001"/>
              <a:gd name="connsiteY26" fmla="*/ 5143499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8288001" h="5143499">
                <a:moveTo>
                  <a:pt x="17516009" y="1304618"/>
                </a:moveTo>
                <a:lnTo>
                  <a:pt x="17354397" y="1442219"/>
                </a:lnTo>
                <a:cubicBezTo>
                  <a:pt x="17439021" y="1483940"/>
                  <a:pt x="17565129" y="1495669"/>
                  <a:pt x="17677617" y="1442219"/>
                </a:cubicBezTo>
                <a:close/>
                <a:moveTo>
                  <a:pt x="17516009" y="1057991"/>
                </a:moveTo>
                <a:lnTo>
                  <a:pt x="17270169" y="1388768"/>
                </a:lnTo>
                <a:cubicBezTo>
                  <a:pt x="17284573" y="1402702"/>
                  <a:pt x="17300633" y="1414037"/>
                  <a:pt x="17319681" y="1423326"/>
                </a:cubicBezTo>
                <a:lnTo>
                  <a:pt x="17516009" y="1216216"/>
                </a:lnTo>
                <a:lnTo>
                  <a:pt x="17712725" y="1423326"/>
                </a:lnTo>
                <a:cubicBezTo>
                  <a:pt x="17729177" y="1414037"/>
                  <a:pt x="17747837" y="1402702"/>
                  <a:pt x="17761769" y="1390894"/>
                </a:cubicBezTo>
                <a:close/>
                <a:moveTo>
                  <a:pt x="17647153" y="729654"/>
                </a:moveTo>
                <a:lnTo>
                  <a:pt x="17829465" y="1316347"/>
                </a:lnTo>
                <a:cubicBezTo>
                  <a:pt x="17981789" y="1109316"/>
                  <a:pt x="17888349" y="815930"/>
                  <a:pt x="17647153" y="729654"/>
                </a:cubicBezTo>
                <a:close/>
                <a:moveTo>
                  <a:pt x="17384861" y="729654"/>
                </a:moveTo>
                <a:cubicBezTo>
                  <a:pt x="17144141" y="815930"/>
                  <a:pt x="17050229" y="1109316"/>
                  <a:pt x="17202549" y="1316347"/>
                </a:cubicBezTo>
                <a:close/>
                <a:moveTo>
                  <a:pt x="17516009" y="592447"/>
                </a:moveTo>
                <a:lnTo>
                  <a:pt x="17216561" y="1337444"/>
                </a:lnTo>
                <a:cubicBezTo>
                  <a:pt x="17230493" y="1353896"/>
                  <a:pt x="17239785" y="1365232"/>
                  <a:pt x="17249545" y="1372395"/>
                </a:cubicBezTo>
                <a:lnTo>
                  <a:pt x="17516009" y="899687"/>
                </a:lnTo>
                <a:lnTo>
                  <a:pt x="17782945" y="1372395"/>
                </a:lnTo>
                <a:cubicBezTo>
                  <a:pt x="17799477" y="1355943"/>
                  <a:pt x="17810889" y="1342088"/>
                  <a:pt x="17815533" y="1337444"/>
                </a:cubicBezTo>
                <a:close/>
                <a:moveTo>
                  <a:pt x="1" y="271425"/>
                </a:moveTo>
                <a:lnTo>
                  <a:pt x="1" y="1890675"/>
                </a:lnTo>
                <a:lnTo>
                  <a:pt x="809626" y="1081050"/>
                </a:lnTo>
                <a:close/>
                <a:moveTo>
                  <a:pt x="0" y="0"/>
                </a:moveTo>
                <a:lnTo>
                  <a:pt x="18288001" y="0"/>
                </a:lnTo>
                <a:lnTo>
                  <a:pt x="18288001" y="5143499"/>
                </a:lnTo>
                <a:lnTo>
                  <a:pt x="0" y="51434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>
                <a:solidFill>
                  <a:schemeClr val="bg2">
                    <a:alpha val="50000"/>
                  </a:schemeClr>
                </a:solidFill>
              </a:defRPr>
            </a:lvl1pPr>
          </a:lstStyle>
          <a:p>
            <a:r>
              <a:rPr lang="pl-PL" dirty="0"/>
              <a:t>Click on the icon to add picture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8724" y="762008"/>
            <a:ext cx="15501939" cy="7609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5800"/>
              </a:lnSpc>
              <a:defRPr sz="6000" b="1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SLIDE TITLE, CALIBRI BOLD, 60 PT</a:t>
            </a:r>
          </a:p>
        </p:txBody>
      </p:sp>
      <p:sp>
        <p:nvSpPr>
          <p:cNvPr id="4" name="Oval 3"/>
          <p:cNvSpPr>
            <a:spLocks noChangeAspect="1"/>
          </p:cNvSpPr>
          <p:nvPr userDrawn="1"/>
        </p:nvSpPr>
        <p:spPr>
          <a:xfrm>
            <a:off x="17226354" y="9370029"/>
            <a:ext cx="576000" cy="576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fld id="{E5B4EB64-54DE-40F8-9354-51A55C032A93}" type="slidenum">
              <a:rPr lang="pl-PL" sz="2400" smtClean="0">
                <a:solidFill>
                  <a:schemeClr val="bg1">
                    <a:lumMod val="10000"/>
                  </a:schemeClr>
                </a:solidFill>
                <a:latin typeface="+mn-lt"/>
                <a:cs typeface="Arial" panose="020B0604020202020204" pitchFamily="34" charset="0"/>
              </a:rPr>
              <a:t>‹#›</a:t>
            </a:fld>
            <a:endParaRPr lang="pl-PL" sz="2400" dirty="0">
              <a:solidFill>
                <a:schemeClr val="bg1">
                  <a:lumMod val="1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hoto, b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0"/>
            <a:ext cx="18288001" cy="25725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8288001" cy="5143499"/>
          </a:xfrm>
          <a:custGeom>
            <a:avLst/>
            <a:gdLst>
              <a:gd name="connsiteX0" fmla="*/ 17516009 w 18288001"/>
              <a:gd name="connsiteY0" fmla="*/ 1304618 h 5143499"/>
              <a:gd name="connsiteX1" fmla="*/ 17354397 w 18288001"/>
              <a:gd name="connsiteY1" fmla="*/ 1442219 h 5143499"/>
              <a:gd name="connsiteX2" fmla="*/ 17677617 w 18288001"/>
              <a:gd name="connsiteY2" fmla="*/ 1442219 h 5143499"/>
              <a:gd name="connsiteX3" fmla="*/ 17516009 w 18288001"/>
              <a:gd name="connsiteY3" fmla="*/ 1057991 h 5143499"/>
              <a:gd name="connsiteX4" fmla="*/ 17270169 w 18288001"/>
              <a:gd name="connsiteY4" fmla="*/ 1388768 h 5143499"/>
              <a:gd name="connsiteX5" fmla="*/ 17319681 w 18288001"/>
              <a:gd name="connsiteY5" fmla="*/ 1423326 h 5143499"/>
              <a:gd name="connsiteX6" fmla="*/ 17516009 w 18288001"/>
              <a:gd name="connsiteY6" fmla="*/ 1216216 h 5143499"/>
              <a:gd name="connsiteX7" fmla="*/ 17712725 w 18288001"/>
              <a:gd name="connsiteY7" fmla="*/ 1423326 h 5143499"/>
              <a:gd name="connsiteX8" fmla="*/ 17761769 w 18288001"/>
              <a:gd name="connsiteY8" fmla="*/ 1390894 h 5143499"/>
              <a:gd name="connsiteX9" fmla="*/ 17647153 w 18288001"/>
              <a:gd name="connsiteY9" fmla="*/ 729654 h 5143499"/>
              <a:gd name="connsiteX10" fmla="*/ 17829465 w 18288001"/>
              <a:gd name="connsiteY10" fmla="*/ 1316347 h 5143499"/>
              <a:gd name="connsiteX11" fmla="*/ 17647153 w 18288001"/>
              <a:gd name="connsiteY11" fmla="*/ 729654 h 5143499"/>
              <a:gd name="connsiteX12" fmla="*/ 17384861 w 18288001"/>
              <a:gd name="connsiteY12" fmla="*/ 729654 h 5143499"/>
              <a:gd name="connsiteX13" fmla="*/ 17202549 w 18288001"/>
              <a:gd name="connsiteY13" fmla="*/ 1316347 h 5143499"/>
              <a:gd name="connsiteX14" fmla="*/ 17516009 w 18288001"/>
              <a:gd name="connsiteY14" fmla="*/ 592447 h 5143499"/>
              <a:gd name="connsiteX15" fmla="*/ 17216561 w 18288001"/>
              <a:gd name="connsiteY15" fmla="*/ 1337444 h 5143499"/>
              <a:gd name="connsiteX16" fmla="*/ 17249545 w 18288001"/>
              <a:gd name="connsiteY16" fmla="*/ 1372395 h 5143499"/>
              <a:gd name="connsiteX17" fmla="*/ 17516009 w 18288001"/>
              <a:gd name="connsiteY17" fmla="*/ 899687 h 5143499"/>
              <a:gd name="connsiteX18" fmla="*/ 17782945 w 18288001"/>
              <a:gd name="connsiteY18" fmla="*/ 1372395 h 5143499"/>
              <a:gd name="connsiteX19" fmla="*/ 17815533 w 18288001"/>
              <a:gd name="connsiteY19" fmla="*/ 1337444 h 5143499"/>
              <a:gd name="connsiteX20" fmla="*/ 1 w 18288001"/>
              <a:gd name="connsiteY20" fmla="*/ 271425 h 5143499"/>
              <a:gd name="connsiteX21" fmla="*/ 1 w 18288001"/>
              <a:gd name="connsiteY21" fmla="*/ 1890675 h 5143499"/>
              <a:gd name="connsiteX22" fmla="*/ 809626 w 18288001"/>
              <a:gd name="connsiteY22" fmla="*/ 1081050 h 5143499"/>
              <a:gd name="connsiteX23" fmla="*/ 0 w 18288001"/>
              <a:gd name="connsiteY23" fmla="*/ 0 h 5143499"/>
              <a:gd name="connsiteX24" fmla="*/ 18288001 w 18288001"/>
              <a:gd name="connsiteY24" fmla="*/ 0 h 5143499"/>
              <a:gd name="connsiteX25" fmla="*/ 18288001 w 18288001"/>
              <a:gd name="connsiteY25" fmla="*/ 5143499 h 5143499"/>
              <a:gd name="connsiteX26" fmla="*/ 0 w 18288001"/>
              <a:gd name="connsiteY26" fmla="*/ 5143499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8288001" h="5143499">
                <a:moveTo>
                  <a:pt x="17516009" y="1304618"/>
                </a:moveTo>
                <a:lnTo>
                  <a:pt x="17354397" y="1442219"/>
                </a:lnTo>
                <a:cubicBezTo>
                  <a:pt x="17439021" y="1483940"/>
                  <a:pt x="17565129" y="1495669"/>
                  <a:pt x="17677617" y="1442219"/>
                </a:cubicBezTo>
                <a:close/>
                <a:moveTo>
                  <a:pt x="17516009" y="1057991"/>
                </a:moveTo>
                <a:lnTo>
                  <a:pt x="17270169" y="1388768"/>
                </a:lnTo>
                <a:cubicBezTo>
                  <a:pt x="17284573" y="1402702"/>
                  <a:pt x="17300633" y="1414037"/>
                  <a:pt x="17319681" y="1423326"/>
                </a:cubicBezTo>
                <a:lnTo>
                  <a:pt x="17516009" y="1216216"/>
                </a:lnTo>
                <a:lnTo>
                  <a:pt x="17712725" y="1423326"/>
                </a:lnTo>
                <a:cubicBezTo>
                  <a:pt x="17729177" y="1414037"/>
                  <a:pt x="17747837" y="1402702"/>
                  <a:pt x="17761769" y="1390894"/>
                </a:cubicBezTo>
                <a:close/>
                <a:moveTo>
                  <a:pt x="17647153" y="729654"/>
                </a:moveTo>
                <a:lnTo>
                  <a:pt x="17829465" y="1316347"/>
                </a:lnTo>
                <a:cubicBezTo>
                  <a:pt x="17981789" y="1109316"/>
                  <a:pt x="17888349" y="815930"/>
                  <a:pt x="17647153" y="729654"/>
                </a:cubicBezTo>
                <a:close/>
                <a:moveTo>
                  <a:pt x="17384861" y="729654"/>
                </a:moveTo>
                <a:cubicBezTo>
                  <a:pt x="17144141" y="815930"/>
                  <a:pt x="17050229" y="1109316"/>
                  <a:pt x="17202549" y="1316347"/>
                </a:cubicBezTo>
                <a:close/>
                <a:moveTo>
                  <a:pt x="17516009" y="592447"/>
                </a:moveTo>
                <a:lnTo>
                  <a:pt x="17216561" y="1337444"/>
                </a:lnTo>
                <a:cubicBezTo>
                  <a:pt x="17230493" y="1353896"/>
                  <a:pt x="17239785" y="1365232"/>
                  <a:pt x="17249545" y="1372395"/>
                </a:cubicBezTo>
                <a:lnTo>
                  <a:pt x="17516009" y="899687"/>
                </a:lnTo>
                <a:lnTo>
                  <a:pt x="17782945" y="1372395"/>
                </a:lnTo>
                <a:cubicBezTo>
                  <a:pt x="17799477" y="1355943"/>
                  <a:pt x="17810889" y="1342088"/>
                  <a:pt x="17815533" y="1337444"/>
                </a:cubicBezTo>
                <a:close/>
                <a:moveTo>
                  <a:pt x="1" y="271425"/>
                </a:moveTo>
                <a:lnTo>
                  <a:pt x="1" y="1890675"/>
                </a:lnTo>
                <a:lnTo>
                  <a:pt x="809626" y="1081050"/>
                </a:lnTo>
                <a:close/>
                <a:moveTo>
                  <a:pt x="0" y="0"/>
                </a:moveTo>
                <a:lnTo>
                  <a:pt x="18288001" y="0"/>
                </a:lnTo>
                <a:lnTo>
                  <a:pt x="18288001" y="5143499"/>
                </a:lnTo>
                <a:lnTo>
                  <a:pt x="0" y="5143499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>
                <a:solidFill>
                  <a:schemeClr val="accent1">
                    <a:alpha val="50000"/>
                  </a:schemeClr>
                </a:solidFill>
              </a:defRPr>
            </a:lvl1pPr>
          </a:lstStyle>
          <a:p>
            <a:r>
              <a:rPr lang="pl-PL" dirty="0"/>
              <a:t>Click on the icon to add picture</a:t>
            </a:r>
            <a:endParaRPr lang="en-GB" dirty="0"/>
          </a:p>
        </p:txBody>
      </p:sp>
      <p:sp>
        <p:nvSpPr>
          <p:cNvPr id="4" name="Oval 3"/>
          <p:cNvSpPr>
            <a:spLocks noChangeAspect="1"/>
          </p:cNvSpPr>
          <p:nvPr userDrawn="1"/>
        </p:nvSpPr>
        <p:spPr>
          <a:xfrm>
            <a:off x="17226354" y="9370029"/>
            <a:ext cx="576000" cy="576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fld id="{E5B4EB64-54DE-40F8-9354-51A55C032A93}" type="slidenum">
              <a:rPr lang="pl-PL" sz="2400" smtClean="0">
                <a:solidFill>
                  <a:schemeClr val="bg1">
                    <a:lumMod val="10000"/>
                  </a:schemeClr>
                </a:solidFill>
                <a:latin typeface="+mn-lt"/>
                <a:cs typeface="Arial" panose="020B0604020202020204" pitchFamily="34" charset="0"/>
              </a:rPr>
              <a:t>‹#›</a:t>
            </a:fld>
            <a:endParaRPr lang="pl-PL" sz="2400" dirty="0">
              <a:solidFill>
                <a:schemeClr val="bg1">
                  <a:lumMod val="1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8724" y="762008"/>
            <a:ext cx="15501939" cy="7609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5800"/>
              </a:lnSpc>
              <a:defRPr sz="6000" b="1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SLIDE TITLE, CALIBRI BOLD, 60 PT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/>
          <p:cNvSpPr/>
          <p:nvPr userDrawn="1"/>
        </p:nvSpPr>
        <p:spPr>
          <a:xfrm>
            <a:off x="12192000" y="0"/>
            <a:ext cx="6096000" cy="10287000"/>
          </a:xfrm>
          <a:custGeom>
            <a:avLst/>
            <a:gdLst>
              <a:gd name="connsiteX0" fmla="*/ 5322354 w 6096000"/>
              <a:gd name="connsiteY0" fmla="*/ 9370029 h 10287000"/>
              <a:gd name="connsiteX1" fmla="*/ 5034354 w 6096000"/>
              <a:gd name="connsiteY1" fmla="*/ 9658029 h 10287000"/>
              <a:gd name="connsiteX2" fmla="*/ 5322354 w 6096000"/>
              <a:gd name="connsiteY2" fmla="*/ 9946029 h 10287000"/>
              <a:gd name="connsiteX3" fmla="*/ 5610354 w 6096000"/>
              <a:gd name="connsiteY3" fmla="*/ 9658029 h 10287000"/>
              <a:gd name="connsiteX4" fmla="*/ 5322354 w 6096000"/>
              <a:gd name="connsiteY4" fmla="*/ 9370029 h 10287000"/>
              <a:gd name="connsiteX5" fmla="*/ 5324008 w 6096000"/>
              <a:gd name="connsiteY5" fmla="*/ 1304618 h 10287000"/>
              <a:gd name="connsiteX6" fmla="*/ 5162396 w 6096000"/>
              <a:gd name="connsiteY6" fmla="*/ 1442219 h 10287000"/>
              <a:gd name="connsiteX7" fmla="*/ 5485616 w 6096000"/>
              <a:gd name="connsiteY7" fmla="*/ 1442219 h 10287000"/>
              <a:gd name="connsiteX8" fmla="*/ 5324006 w 6096000"/>
              <a:gd name="connsiteY8" fmla="*/ 1057991 h 10287000"/>
              <a:gd name="connsiteX9" fmla="*/ 5078168 w 6096000"/>
              <a:gd name="connsiteY9" fmla="*/ 1388768 h 10287000"/>
              <a:gd name="connsiteX10" fmla="*/ 5127680 w 6096000"/>
              <a:gd name="connsiteY10" fmla="*/ 1423326 h 10287000"/>
              <a:gd name="connsiteX11" fmla="*/ 5324006 w 6096000"/>
              <a:gd name="connsiteY11" fmla="*/ 1216216 h 10287000"/>
              <a:gd name="connsiteX12" fmla="*/ 5520724 w 6096000"/>
              <a:gd name="connsiteY12" fmla="*/ 1423326 h 10287000"/>
              <a:gd name="connsiteX13" fmla="*/ 5569768 w 6096000"/>
              <a:gd name="connsiteY13" fmla="*/ 1390894 h 10287000"/>
              <a:gd name="connsiteX14" fmla="*/ 5455152 w 6096000"/>
              <a:gd name="connsiteY14" fmla="*/ 729654 h 10287000"/>
              <a:gd name="connsiteX15" fmla="*/ 5637464 w 6096000"/>
              <a:gd name="connsiteY15" fmla="*/ 1316347 h 10287000"/>
              <a:gd name="connsiteX16" fmla="*/ 5455152 w 6096000"/>
              <a:gd name="connsiteY16" fmla="*/ 729654 h 10287000"/>
              <a:gd name="connsiteX17" fmla="*/ 5192860 w 6096000"/>
              <a:gd name="connsiteY17" fmla="*/ 729654 h 10287000"/>
              <a:gd name="connsiteX18" fmla="*/ 5010548 w 6096000"/>
              <a:gd name="connsiteY18" fmla="*/ 1316347 h 10287000"/>
              <a:gd name="connsiteX19" fmla="*/ 5324008 w 6096000"/>
              <a:gd name="connsiteY19" fmla="*/ 592447 h 10287000"/>
              <a:gd name="connsiteX20" fmla="*/ 5024560 w 6096000"/>
              <a:gd name="connsiteY20" fmla="*/ 1337444 h 10287000"/>
              <a:gd name="connsiteX21" fmla="*/ 5057544 w 6096000"/>
              <a:gd name="connsiteY21" fmla="*/ 1372395 h 10287000"/>
              <a:gd name="connsiteX22" fmla="*/ 5324008 w 6096000"/>
              <a:gd name="connsiteY22" fmla="*/ 899687 h 10287000"/>
              <a:gd name="connsiteX23" fmla="*/ 5590944 w 6096000"/>
              <a:gd name="connsiteY23" fmla="*/ 1372395 h 10287000"/>
              <a:gd name="connsiteX24" fmla="*/ 5623532 w 6096000"/>
              <a:gd name="connsiteY24" fmla="*/ 1337444 h 10287000"/>
              <a:gd name="connsiteX25" fmla="*/ 0 w 6096000"/>
              <a:gd name="connsiteY25" fmla="*/ 0 h 10287000"/>
              <a:gd name="connsiteX26" fmla="*/ 6096000 w 6096000"/>
              <a:gd name="connsiteY26" fmla="*/ 0 h 10287000"/>
              <a:gd name="connsiteX27" fmla="*/ 6096000 w 6096000"/>
              <a:gd name="connsiteY27" fmla="*/ 10287000 h 10287000"/>
              <a:gd name="connsiteX28" fmla="*/ 0 w 6096000"/>
              <a:gd name="connsiteY28" fmla="*/ 10287000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96000" h="10287000">
                <a:moveTo>
                  <a:pt x="5322354" y="9370029"/>
                </a:moveTo>
                <a:cubicBezTo>
                  <a:pt x="5163296" y="9370029"/>
                  <a:pt x="5034354" y="9498971"/>
                  <a:pt x="5034354" y="9658029"/>
                </a:cubicBezTo>
                <a:cubicBezTo>
                  <a:pt x="5034354" y="9817087"/>
                  <a:pt x="5163296" y="9946029"/>
                  <a:pt x="5322354" y="9946029"/>
                </a:cubicBezTo>
                <a:cubicBezTo>
                  <a:pt x="5481412" y="9946029"/>
                  <a:pt x="5610354" y="9817087"/>
                  <a:pt x="5610354" y="9658029"/>
                </a:cubicBezTo>
                <a:cubicBezTo>
                  <a:pt x="5610354" y="9498971"/>
                  <a:pt x="5481412" y="9370029"/>
                  <a:pt x="5322354" y="9370029"/>
                </a:cubicBezTo>
                <a:close/>
                <a:moveTo>
                  <a:pt x="5324008" y="1304618"/>
                </a:moveTo>
                <a:lnTo>
                  <a:pt x="5162396" y="1442219"/>
                </a:lnTo>
                <a:cubicBezTo>
                  <a:pt x="5247020" y="1483940"/>
                  <a:pt x="5373128" y="1495669"/>
                  <a:pt x="5485616" y="1442219"/>
                </a:cubicBezTo>
                <a:close/>
                <a:moveTo>
                  <a:pt x="5324006" y="1057991"/>
                </a:moveTo>
                <a:lnTo>
                  <a:pt x="5078168" y="1388768"/>
                </a:lnTo>
                <a:cubicBezTo>
                  <a:pt x="5092572" y="1402702"/>
                  <a:pt x="5108632" y="1414037"/>
                  <a:pt x="5127680" y="1423326"/>
                </a:cubicBezTo>
                <a:lnTo>
                  <a:pt x="5324006" y="1216216"/>
                </a:lnTo>
                <a:lnTo>
                  <a:pt x="5520724" y="1423326"/>
                </a:lnTo>
                <a:cubicBezTo>
                  <a:pt x="5537176" y="1414037"/>
                  <a:pt x="5555834" y="1402702"/>
                  <a:pt x="5569768" y="1390894"/>
                </a:cubicBezTo>
                <a:close/>
                <a:moveTo>
                  <a:pt x="5455152" y="729654"/>
                </a:moveTo>
                <a:lnTo>
                  <a:pt x="5637464" y="1316347"/>
                </a:lnTo>
                <a:cubicBezTo>
                  <a:pt x="5789786" y="1109316"/>
                  <a:pt x="5696348" y="815930"/>
                  <a:pt x="5455152" y="729654"/>
                </a:cubicBezTo>
                <a:close/>
                <a:moveTo>
                  <a:pt x="5192860" y="729654"/>
                </a:moveTo>
                <a:cubicBezTo>
                  <a:pt x="4952140" y="815930"/>
                  <a:pt x="4858228" y="1109316"/>
                  <a:pt x="5010548" y="1316347"/>
                </a:cubicBezTo>
                <a:close/>
                <a:moveTo>
                  <a:pt x="5324008" y="592447"/>
                </a:moveTo>
                <a:lnTo>
                  <a:pt x="5024560" y="1337444"/>
                </a:lnTo>
                <a:cubicBezTo>
                  <a:pt x="5038492" y="1353896"/>
                  <a:pt x="5047782" y="1365232"/>
                  <a:pt x="5057544" y="1372395"/>
                </a:cubicBezTo>
                <a:lnTo>
                  <a:pt x="5324008" y="899687"/>
                </a:lnTo>
                <a:lnTo>
                  <a:pt x="5590944" y="1372395"/>
                </a:lnTo>
                <a:cubicBezTo>
                  <a:pt x="5607474" y="1355943"/>
                  <a:pt x="5618888" y="1342088"/>
                  <a:pt x="5623532" y="1337444"/>
                </a:cubicBezTo>
                <a:close/>
                <a:moveTo>
                  <a:pt x="0" y="0"/>
                </a:moveTo>
                <a:lnTo>
                  <a:pt x="6096000" y="0"/>
                </a:lnTo>
                <a:lnTo>
                  <a:pt x="6096000" y="10287000"/>
                </a:lnTo>
                <a:lnTo>
                  <a:pt x="0" y="10287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pic>
        <p:nvPicPr>
          <p:cNvPr id="19" name="Graphic 1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271425"/>
            <a:ext cx="809625" cy="1619250"/>
          </a:xfrm>
          <a:prstGeom prst="rect">
            <a:avLst/>
          </a:prstGeom>
        </p:spPr>
      </p:pic>
      <p:sp>
        <p:nvSpPr>
          <p:cNvPr id="20" name="Oval 19"/>
          <p:cNvSpPr>
            <a:spLocks noChangeAspect="1"/>
          </p:cNvSpPr>
          <p:nvPr userDrawn="1"/>
        </p:nvSpPr>
        <p:spPr>
          <a:xfrm>
            <a:off x="17226354" y="9370029"/>
            <a:ext cx="576000" cy="576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fld id="{E5B4EB64-54DE-40F8-9354-51A55C032A93}" type="slidenum">
              <a:rPr lang="pl-PL" sz="2400" smtClean="0">
                <a:solidFill>
                  <a:schemeClr val="bg1">
                    <a:lumMod val="10000"/>
                  </a:schemeClr>
                </a:solidFill>
                <a:latin typeface="+mn-lt"/>
                <a:cs typeface="Arial" panose="020B0604020202020204" pitchFamily="34" charset="0"/>
              </a:rPr>
              <a:t>‹#›</a:t>
            </a:fld>
            <a:endParaRPr lang="pl-PL" sz="2400" dirty="0">
              <a:solidFill>
                <a:schemeClr val="bg1">
                  <a:lumMod val="1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28725" y="762008"/>
            <a:ext cx="10573132" cy="7609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5800"/>
              </a:lnSpc>
              <a:defRPr sz="6000" b="1" cap="all" baseline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SLIDE TITLE, CALIBRI BOLD, 60 PT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photo,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/>
          <p:cNvSpPr>
            <a:spLocks noGrp="1"/>
          </p:cNvSpPr>
          <p:nvPr>
            <p:ph type="pic" sz="quarter" idx="11" hasCustomPrompt="1"/>
          </p:nvPr>
        </p:nvSpPr>
        <p:spPr>
          <a:xfrm>
            <a:off x="12192000" y="1"/>
            <a:ext cx="6096000" cy="10286999"/>
          </a:xfrm>
          <a:custGeom>
            <a:avLst/>
            <a:gdLst>
              <a:gd name="connsiteX0" fmla="*/ 5322354 w 6096000"/>
              <a:gd name="connsiteY0" fmla="*/ 9370028 h 10286999"/>
              <a:gd name="connsiteX1" fmla="*/ 5034354 w 6096000"/>
              <a:gd name="connsiteY1" fmla="*/ 9658028 h 10286999"/>
              <a:gd name="connsiteX2" fmla="*/ 5322354 w 6096000"/>
              <a:gd name="connsiteY2" fmla="*/ 9946028 h 10286999"/>
              <a:gd name="connsiteX3" fmla="*/ 5610354 w 6096000"/>
              <a:gd name="connsiteY3" fmla="*/ 9658028 h 10286999"/>
              <a:gd name="connsiteX4" fmla="*/ 5322354 w 6096000"/>
              <a:gd name="connsiteY4" fmla="*/ 9370028 h 10286999"/>
              <a:gd name="connsiteX5" fmla="*/ 5324008 w 6096000"/>
              <a:gd name="connsiteY5" fmla="*/ 1304617 h 10286999"/>
              <a:gd name="connsiteX6" fmla="*/ 5162396 w 6096000"/>
              <a:gd name="connsiteY6" fmla="*/ 1442218 h 10286999"/>
              <a:gd name="connsiteX7" fmla="*/ 5485616 w 6096000"/>
              <a:gd name="connsiteY7" fmla="*/ 1442218 h 10286999"/>
              <a:gd name="connsiteX8" fmla="*/ 5324006 w 6096000"/>
              <a:gd name="connsiteY8" fmla="*/ 1057990 h 10286999"/>
              <a:gd name="connsiteX9" fmla="*/ 5078168 w 6096000"/>
              <a:gd name="connsiteY9" fmla="*/ 1388767 h 10286999"/>
              <a:gd name="connsiteX10" fmla="*/ 5127680 w 6096000"/>
              <a:gd name="connsiteY10" fmla="*/ 1423325 h 10286999"/>
              <a:gd name="connsiteX11" fmla="*/ 5324006 w 6096000"/>
              <a:gd name="connsiteY11" fmla="*/ 1216215 h 10286999"/>
              <a:gd name="connsiteX12" fmla="*/ 5520724 w 6096000"/>
              <a:gd name="connsiteY12" fmla="*/ 1423325 h 10286999"/>
              <a:gd name="connsiteX13" fmla="*/ 5569768 w 6096000"/>
              <a:gd name="connsiteY13" fmla="*/ 1390893 h 10286999"/>
              <a:gd name="connsiteX14" fmla="*/ 5455152 w 6096000"/>
              <a:gd name="connsiteY14" fmla="*/ 729653 h 10286999"/>
              <a:gd name="connsiteX15" fmla="*/ 5637464 w 6096000"/>
              <a:gd name="connsiteY15" fmla="*/ 1316346 h 10286999"/>
              <a:gd name="connsiteX16" fmla="*/ 5455152 w 6096000"/>
              <a:gd name="connsiteY16" fmla="*/ 729653 h 10286999"/>
              <a:gd name="connsiteX17" fmla="*/ 5192860 w 6096000"/>
              <a:gd name="connsiteY17" fmla="*/ 729653 h 10286999"/>
              <a:gd name="connsiteX18" fmla="*/ 5010548 w 6096000"/>
              <a:gd name="connsiteY18" fmla="*/ 1316346 h 10286999"/>
              <a:gd name="connsiteX19" fmla="*/ 5324008 w 6096000"/>
              <a:gd name="connsiteY19" fmla="*/ 592446 h 10286999"/>
              <a:gd name="connsiteX20" fmla="*/ 5024560 w 6096000"/>
              <a:gd name="connsiteY20" fmla="*/ 1337443 h 10286999"/>
              <a:gd name="connsiteX21" fmla="*/ 5057544 w 6096000"/>
              <a:gd name="connsiteY21" fmla="*/ 1372394 h 10286999"/>
              <a:gd name="connsiteX22" fmla="*/ 5324008 w 6096000"/>
              <a:gd name="connsiteY22" fmla="*/ 899686 h 10286999"/>
              <a:gd name="connsiteX23" fmla="*/ 5590944 w 6096000"/>
              <a:gd name="connsiteY23" fmla="*/ 1372394 h 10286999"/>
              <a:gd name="connsiteX24" fmla="*/ 5623532 w 6096000"/>
              <a:gd name="connsiteY24" fmla="*/ 1337443 h 10286999"/>
              <a:gd name="connsiteX25" fmla="*/ 0 w 6096000"/>
              <a:gd name="connsiteY25" fmla="*/ 0 h 10286999"/>
              <a:gd name="connsiteX26" fmla="*/ 6096000 w 6096000"/>
              <a:gd name="connsiteY26" fmla="*/ 0 h 10286999"/>
              <a:gd name="connsiteX27" fmla="*/ 6096000 w 6096000"/>
              <a:gd name="connsiteY27" fmla="*/ 10286999 h 10286999"/>
              <a:gd name="connsiteX28" fmla="*/ 0 w 6096000"/>
              <a:gd name="connsiteY28" fmla="*/ 10286999 h 1028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96000" h="10286999">
                <a:moveTo>
                  <a:pt x="5322354" y="9370028"/>
                </a:moveTo>
                <a:cubicBezTo>
                  <a:pt x="5163296" y="9370028"/>
                  <a:pt x="5034354" y="9498970"/>
                  <a:pt x="5034354" y="9658028"/>
                </a:cubicBezTo>
                <a:cubicBezTo>
                  <a:pt x="5034354" y="9817086"/>
                  <a:pt x="5163296" y="9946028"/>
                  <a:pt x="5322354" y="9946028"/>
                </a:cubicBezTo>
                <a:cubicBezTo>
                  <a:pt x="5481412" y="9946028"/>
                  <a:pt x="5610354" y="9817086"/>
                  <a:pt x="5610354" y="9658028"/>
                </a:cubicBezTo>
                <a:cubicBezTo>
                  <a:pt x="5610354" y="9498970"/>
                  <a:pt x="5481412" y="9370028"/>
                  <a:pt x="5322354" y="9370028"/>
                </a:cubicBezTo>
                <a:close/>
                <a:moveTo>
                  <a:pt x="5324008" y="1304617"/>
                </a:moveTo>
                <a:lnTo>
                  <a:pt x="5162396" y="1442218"/>
                </a:lnTo>
                <a:cubicBezTo>
                  <a:pt x="5247020" y="1483939"/>
                  <a:pt x="5373128" y="1495668"/>
                  <a:pt x="5485616" y="1442218"/>
                </a:cubicBezTo>
                <a:close/>
                <a:moveTo>
                  <a:pt x="5324006" y="1057990"/>
                </a:moveTo>
                <a:lnTo>
                  <a:pt x="5078168" y="1388767"/>
                </a:lnTo>
                <a:cubicBezTo>
                  <a:pt x="5092572" y="1402701"/>
                  <a:pt x="5108632" y="1414036"/>
                  <a:pt x="5127680" y="1423325"/>
                </a:cubicBezTo>
                <a:lnTo>
                  <a:pt x="5324006" y="1216215"/>
                </a:lnTo>
                <a:lnTo>
                  <a:pt x="5520724" y="1423325"/>
                </a:lnTo>
                <a:cubicBezTo>
                  <a:pt x="5537176" y="1414036"/>
                  <a:pt x="5555834" y="1402701"/>
                  <a:pt x="5569768" y="1390893"/>
                </a:cubicBezTo>
                <a:close/>
                <a:moveTo>
                  <a:pt x="5455152" y="729653"/>
                </a:moveTo>
                <a:lnTo>
                  <a:pt x="5637464" y="1316346"/>
                </a:lnTo>
                <a:cubicBezTo>
                  <a:pt x="5789786" y="1109315"/>
                  <a:pt x="5696348" y="815929"/>
                  <a:pt x="5455152" y="729653"/>
                </a:cubicBezTo>
                <a:close/>
                <a:moveTo>
                  <a:pt x="5192860" y="729653"/>
                </a:moveTo>
                <a:cubicBezTo>
                  <a:pt x="4952140" y="815929"/>
                  <a:pt x="4858228" y="1109315"/>
                  <a:pt x="5010548" y="1316346"/>
                </a:cubicBezTo>
                <a:close/>
                <a:moveTo>
                  <a:pt x="5324008" y="592446"/>
                </a:moveTo>
                <a:lnTo>
                  <a:pt x="5024560" y="1337443"/>
                </a:lnTo>
                <a:cubicBezTo>
                  <a:pt x="5038492" y="1353895"/>
                  <a:pt x="5047782" y="1365231"/>
                  <a:pt x="5057544" y="1372394"/>
                </a:cubicBezTo>
                <a:lnTo>
                  <a:pt x="5324008" y="899686"/>
                </a:lnTo>
                <a:lnTo>
                  <a:pt x="5590944" y="1372394"/>
                </a:lnTo>
                <a:cubicBezTo>
                  <a:pt x="5607474" y="1355942"/>
                  <a:pt x="5618888" y="1342087"/>
                  <a:pt x="5623532" y="1337443"/>
                </a:cubicBezTo>
                <a:close/>
                <a:moveTo>
                  <a:pt x="0" y="0"/>
                </a:moveTo>
                <a:lnTo>
                  <a:pt x="6096000" y="0"/>
                </a:lnTo>
                <a:lnTo>
                  <a:pt x="6096000" y="10286999"/>
                </a:lnTo>
                <a:lnTo>
                  <a:pt x="0" y="10286999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1080000" rIns="1080000" anchor="ctr" anchorCtr="0">
            <a:noAutofit/>
          </a:bodyPr>
          <a:lstStyle>
            <a:lvl1pPr marL="0" indent="0" algn="ctr">
              <a:buFontTx/>
              <a:buNone/>
              <a:defRPr>
                <a:solidFill>
                  <a:schemeClr val="bg2">
                    <a:alpha val="50000"/>
                  </a:schemeClr>
                </a:solidFill>
              </a:defRPr>
            </a:lvl1pPr>
          </a:lstStyle>
          <a:p>
            <a:r>
              <a:rPr lang="pl-PL" dirty="0"/>
              <a:t>Click on the icon to add picture</a:t>
            </a:r>
            <a:endParaRPr lang="en-GB" dirty="0"/>
          </a:p>
        </p:txBody>
      </p:sp>
      <p:pic>
        <p:nvPicPr>
          <p:cNvPr id="19" name="Graphic 1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271425"/>
            <a:ext cx="809625" cy="1619250"/>
          </a:xfrm>
          <a:prstGeom prst="rect">
            <a:avLst/>
          </a:prstGeom>
        </p:spPr>
      </p:pic>
      <p:sp>
        <p:nvSpPr>
          <p:cNvPr id="24" name="Oval 23"/>
          <p:cNvSpPr>
            <a:spLocks noChangeAspect="1"/>
          </p:cNvSpPr>
          <p:nvPr userDrawn="1"/>
        </p:nvSpPr>
        <p:spPr>
          <a:xfrm>
            <a:off x="17226354" y="9370029"/>
            <a:ext cx="576000" cy="576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fld id="{E5B4EB64-54DE-40F8-9354-51A55C032A93}" type="slidenum">
              <a:rPr lang="pl-PL" sz="2400" smtClean="0">
                <a:solidFill>
                  <a:schemeClr val="bg1">
                    <a:lumMod val="10000"/>
                  </a:schemeClr>
                </a:solidFill>
                <a:latin typeface="+mn-lt"/>
                <a:cs typeface="Arial" panose="020B0604020202020204" pitchFamily="34" charset="0"/>
              </a:rPr>
              <a:t>‹#›</a:t>
            </a:fld>
            <a:endParaRPr lang="pl-PL" sz="2400" dirty="0">
              <a:solidFill>
                <a:schemeClr val="bg1">
                  <a:lumMod val="1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28725" y="762008"/>
            <a:ext cx="10573132" cy="7609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5800"/>
              </a:lnSpc>
              <a:defRPr sz="6000" b="1" cap="all" baseline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SLIDE TITLE, CALIBRI BOLD, 60 PT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photo, b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6373856" y="0"/>
            <a:ext cx="1914144" cy="19141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1" hasCustomPrompt="1"/>
          </p:nvPr>
        </p:nvSpPr>
        <p:spPr>
          <a:xfrm>
            <a:off x="12192000" y="1"/>
            <a:ext cx="6096000" cy="10286999"/>
          </a:xfrm>
          <a:custGeom>
            <a:avLst/>
            <a:gdLst>
              <a:gd name="connsiteX0" fmla="*/ 5322354 w 6096000"/>
              <a:gd name="connsiteY0" fmla="*/ 9370028 h 10286999"/>
              <a:gd name="connsiteX1" fmla="*/ 5034354 w 6096000"/>
              <a:gd name="connsiteY1" fmla="*/ 9658028 h 10286999"/>
              <a:gd name="connsiteX2" fmla="*/ 5322354 w 6096000"/>
              <a:gd name="connsiteY2" fmla="*/ 9946028 h 10286999"/>
              <a:gd name="connsiteX3" fmla="*/ 5610354 w 6096000"/>
              <a:gd name="connsiteY3" fmla="*/ 9658028 h 10286999"/>
              <a:gd name="connsiteX4" fmla="*/ 5322354 w 6096000"/>
              <a:gd name="connsiteY4" fmla="*/ 9370028 h 10286999"/>
              <a:gd name="connsiteX5" fmla="*/ 5324008 w 6096000"/>
              <a:gd name="connsiteY5" fmla="*/ 1304617 h 10286999"/>
              <a:gd name="connsiteX6" fmla="*/ 5162396 w 6096000"/>
              <a:gd name="connsiteY6" fmla="*/ 1442218 h 10286999"/>
              <a:gd name="connsiteX7" fmla="*/ 5485616 w 6096000"/>
              <a:gd name="connsiteY7" fmla="*/ 1442218 h 10286999"/>
              <a:gd name="connsiteX8" fmla="*/ 5324006 w 6096000"/>
              <a:gd name="connsiteY8" fmla="*/ 1057990 h 10286999"/>
              <a:gd name="connsiteX9" fmla="*/ 5078168 w 6096000"/>
              <a:gd name="connsiteY9" fmla="*/ 1388767 h 10286999"/>
              <a:gd name="connsiteX10" fmla="*/ 5127680 w 6096000"/>
              <a:gd name="connsiteY10" fmla="*/ 1423325 h 10286999"/>
              <a:gd name="connsiteX11" fmla="*/ 5324006 w 6096000"/>
              <a:gd name="connsiteY11" fmla="*/ 1216215 h 10286999"/>
              <a:gd name="connsiteX12" fmla="*/ 5520724 w 6096000"/>
              <a:gd name="connsiteY12" fmla="*/ 1423325 h 10286999"/>
              <a:gd name="connsiteX13" fmla="*/ 5569768 w 6096000"/>
              <a:gd name="connsiteY13" fmla="*/ 1390893 h 10286999"/>
              <a:gd name="connsiteX14" fmla="*/ 5455152 w 6096000"/>
              <a:gd name="connsiteY14" fmla="*/ 729653 h 10286999"/>
              <a:gd name="connsiteX15" fmla="*/ 5637464 w 6096000"/>
              <a:gd name="connsiteY15" fmla="*/ 1316346 h 10286999"/>
              <a:gd name="connsiteX16" fmla="*/ 5455152 w 6096000"/>
              <a:gd name="connsiteY16" fmla="*/ 729653 h 10286999"/>
              <a:gd name="connsiteX17" fmla="*/ 5192860 w 6096000"/>
              <a:gd name="connsiteY17" fmla="*/ 729653 h 10286999"/>
              <a:gd name="connsiteX18" fmla="*/ 5010548 w 6096000"/>
              <a:gd name="connsiteY18" fmla="*/ 1316346 h 10286999"/>
              <a:gd name="connsiteX19" fmla="*/ 5324008 w 6096000"/>
              <a:gd name="connsiteY19" fmla="*/ 592446 h 10286999"/>
              <a:gd name="connsiteX20" fmla="*/ 5024560 w 6096000"/>
              <a:gd name="connsiteY20" fmla="*/ 1337443 h 10286999"/>
              <a:gd name="connsiteX21" fmla="*/ 5057544 w 6096000"/>
              <a:gd name="connsiteY21" fmla="*/ 1372394 h 10286999"/>
              <a:gd name="connsiteX22" fmla="*/ 5324008 w 6096000"/>
              <a:gd name="connsiteY22" fmla="*/ 899686 h 10286999"/>
              <a:gd name="connsiteX23" fmla="*/ 5590944 w 6096000"/>
              <a:gd name="connsiteY23" fmla="*/ 1372394 h 10286999"/>
              <a:gd name="connsiteX24" fmla="*/ 5623532 w 6096000"/>
              <a:gd name="connsiteY24" fmla="*/ 1337443 h 10286999"/>
              <a:gd name="connsiteX25" fmla="*/ 0 w 6096000"/>
              <a:gd name="connsiteY25" fmla="*/ 0 h 10286999"/>
              <a:gd name="connsiteX26" fmla="*/ 6096000 w 6096000"/>
              <a:gd name="connsiteY26" fmla="*/ 0 h 10286999"/>
              <a:gd name="connsiteX27" fmla="*/ 6096000 w 6096000"/>
              <a:gd name="connsiteY27" fmla="*/ 10286999 h 10286999"/>
              <a:gd name="connsiteX28" fmla="*/ 0 w 6096000"/>
              <a:gd name="connsiteY28" fmla="*/ 10286999 h 1028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96000" h="10286999">
                <a:moveTo>
                  <a:pt x="5322354" y="9370028"/>
                </a:moveTo>
                <a:cubicBezTo>
                  <a:pt x="5163296" y="9370028"/>
                  <a:pt x="5034354" y="9498970"/>
                  <a:pt x="5034354" y="9658028"/>
                </a:cubicBezTo>
                <a:cubicBezTo>
                  <a:pt x="5034354" y="9817086"/>
                  <a:pt x="5163296" y="9946028"/>
                  <a:pt x="5322354" y="9946028"/>
                </a:cubicBezTo>
                <a:cubicBezTo>
                  <a:pt x="5481412" y="9946028"/>
                  <a:pt x="5610354" y="9817086"/>
                  <a:pt x="5610354" y="9658028"/>
                </a:cubicBezTo>
                <a:cubicBezTo>
                  <a:pt x="5610354" y="9498970"/>
                  <a:pt x="5481412" y="9370028"/>
                  <a:pt x="5322354" y="9370028"/>
                </a:cubicBezTo>
                <a:close/>
                <a:moveTo>
                  <a:pt x="5324008" y="1304617"/>
                </a:moveTo>
                <a:lnTo>
                  <a:pt x="5162396" y="1442218"/>
                </a:lnTo>
                <a:cubicBezTo>
                  <a:pt x="5247020" y="1483939"/>
                  <a:pt x="5373128" y="1495668"/>
                  <a:pt x="5485616" y="1442218"/>
                </a:cubicBezTo>
                <a:close/>
                <a:moveTo>
                  <a:pt x="5324006" y="1057990"/>
                </a:moveTo>
                <a:lnTo>
                  <a:pt x="5078168" y="1388767"/>
                </a:lnTo>
                <a:cubicBezTo>
                  <a:pt x="5092572" y="1402701"/>
                  <a:pt x="5108632" y="1414036"/>
                  <a:pt x="5127680" y="1423325"/>
                </a:cubicBezTo>
                <a:lnTo>
                  <a:pt x="5324006" y="1216215"/>
                </a:lnTo>
                <a:lnTo>
                  <a:pt x="5520724" y="1423325"/>
                </a:lnTo>
                <a:cubicBezTo>
                  <a:pt x="5537176" y="1414036"/>
                  <a:pt x="5555834" y="1402701"/>
                  <a:pt x="5569768" y="1390893"/>
                </a:cubicBezTo>
                <a:close/>
                <a:moveTo>
                  <a:pt x="5455152" y="729653"/>
                </a:moveTo>
                <a:lnTo>
                  <a:pt x="5637464" y="1316346"/>
                </a:lnTo>
                <a:cubicBezTo>
                  <a:pt x="5789786" y="1109315"/>
                  <a:pt x="5696348" y="815929"/>
                  <a:pt x="5455152" y="729653"/>
                </a:cubicBezTo>
                <a:close/>
                <a:moveTo>
                  <a:pt x="5192860" y="729653"/>
                </a:moveTo>
                <a:cubicBezTo>
                  <a:pt x="4952140" y="815929"/>
                  <a:pt x="4858228" y="1109315"/>
                  <a:pt x="5010548" y="1316346"/>
                </a:cubicBezTo>
                <a:close/>
                <a:moveTo>
                  <a:pt x="5324008" y="592446"/>
                </a:moveTo>
                <a:lnTo>
                  <a:pt x="5024560" y="1337443"/>
                </a:lnTo>
                <a:cubicBezTo>
                  <a:pt x="5038492" y="1353895"/>
                  <a:pt x="5047782" y="1365231"/>
                  <a:pt x="5057544" y="1372394"/>
                </a:cubicBezTo>
                <a:lnTo>
                  <a:pt x="5324008" y="899686"/>
                </a:lnTo>
                <a:lnTo>
                  <a:pt x="5590944" y="1372394"/>
                </a:lnTo>
                <a:cubicBezTo>
                  <a:pt x="5607474" y="1355942"/>
                  <a:pt x="5618888" y="1342087"/>
                  <a:pt x="5623532" y="1337443"/>
                </a:cubicBezTo>
                <a:close/>
                <a:moveTo>
                  <a:pt x="0" y="0"/>
                </a:moveTo>
                <a:lnTo>
                  <a:pt x="6096000" y="0"/>
                </a:lnTo>
                <a:lnTo>
                  <a:pt x="6096000" y="10286999"/>
                </a:lnTo>
                <a:lnTo>
                  <a:pt x="0" y="10286999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</p:spPr>
        <p:txBody>
          <a:bodyPr wrap="square" lIns="1080000" rIns="1080000" anchor="ctr" anchorCtr="0">
            <a:noAutofit/>
          </a:bodyPr>
          <a:lstStyle>
            <a:lvl1pPr marL="0" indent="0" algn="ctr">
              <a:buFontTx/>
              <a:buNone/>
              <a:defRPr>
                <a:solidFill>
                  <a:schemeClr val="accent2">
                    <a:lumMod val="75000"/>
                    <a:alpha val="50000"/>
                  </a:schemeClr>
                </a:solidFill>
              </a:defRPr>
            </a:lvl1pPr>
          </a:lstStyle>
          <a:p>
            <a:r>
              <a:rPr lang="pl-PL" dirty="0"/>
              <a:t>Click on the icon to add picture</a:t>
            </a:r>
            <a:endParaRPr lang="en-GB" dirty="0"/>
          </a:p>
        </p:txBody>
      </p:sp>
      <p:pic>
        <p:nvPicPr>
          <p:cNvPr id="19" name="Graphic 1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271425"/>
            <a:ext cx="809625" cy="1619250"/>
          </a:xfrm>
          <a:prstGeom prst="rect">
            <a:avLst/>
          </a:prstGeom>
        </p:spPr>
      </p:pic>
      <p:sp>
        <p:nvSpPr>
          <p:cNvPr id="24" name="Oval 23"/>
          <p:cNvSpPr>
            <a:spLocks noChangeAspect="1"/>
          </p:cNvSpPr>
          <p:nvPr userDrawn="1"/>
        </p:nvSpPr>
        <p:spPr>
          <a:xfrm>
            <a:off x="17226354" y="9370029"/>
            <a:ext cx="576000" cy="576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fld id="{E5B4EB64-54DE-40F8-9354-51A55C032A93}" type="slidenum">
              <a:rPr lang="pl-PL" sz="2400" smtClean="0">
                <a:solidFill>
                  <a:schemeClr val="bg1">
                    <a:lumMod val="10000"/>
                  </a:schemeClr>
                </a:solidFill>
                <a:latin typeface="+mn-lt"/>
                <a:cs typeface="Arial" panose="020B0604020202020204" pitchFamily="34" charset="0"/>
              </a:rPr>
              <a:t>‹#›</a:t>
            </a:fld>
            <a:endParaRPr lang="pl-PL" sz="2400" dirty="0">
              <a:solidFill>
                <a:schemeClr val="bg1">
                  <a:lumMod val="1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228725" y="762008"/>
            <a:ext cx="10573132" cy="7609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5800"/>
              </a:lnSpc>
              <a:defRPr sz="6000" b="1" cap="all" baseline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SLIDE TITLE, CALIBRI BOLD, 60 PT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Graphic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34150" y="0"/>
            <a:ext cx="5219700" cy="2609850"/>
          </a:xfrm>
          <a:prstGeom prst="rect">
            <a:avLst/>
          </a:prstGeom>
        </p:spPr>
      </p:pic>
      <p:pic>
        <p:nvPicPr>
          <p:cNvPr id="10" name="Graphic 9"/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77275" y="8524645"/>
            <a:ext cx="933450" cy="10763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2800" y="3884148"/>
            <a:ext cx="6502400" cy="35138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ts val="6800"/>
              </a:lnSpc>
              <a:defRPr sz="7200" b="1" cap="all" baseline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pl-PL" dirty="0"/>
              <a:t>SECTION BREAK </a:t>
            </a:r>
            <a:r>
              <a:rPr lang="en-GB" dirty="0"/>
              <a:t>SLIDE TITLE, CALIBRI BOLD, </a:t>
            </a:r>
            <a:r>
              <a:rPr lang="pl-PL" dirty="0"/>
              <a:t>72</a:t>
            </a:r>
            <a:r>
              <a:rPr lang="en-GB" dirty="0"/>
              <a:t> PT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Graphic 9"/>
          <p:cNvPicPr>
            <a:picLocks noChangeAspect="1"/>
          </p:cNvPicPr>
          <p:nvPr userDrawn="1"/>
        </p:nvPicPr>
        <p:blipFill rotWithShape="1">
          <a:blip r:embed="rId2">
            <a:alphaModFix amt="7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7726" b="17511"/>
          <a:stretch>
            <a:fillRect/>
          </a:stretch>
        </p:blipFill>
        <p:spPr>
          <a:xfrm>
            <a:off x="999918" y="0"/>
            <a:ext cx="16288164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86462" y="4694627"/>
            <a:ext cx="6315076" cy="89774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lnSpc>
                <a:spcPts val="6800"/>
              </a:lnSpc>
              <a:defRPr sz="7200" b="1" cap="all" baseline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pl-PL" dirty="0"/>
              <a:t>Thank you!</a:t>
            </a:r>
            <a:endParaRPr lang="en-GB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 shot of a computer monitor&#10;&#10;Description automatically generate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227" y="2463261"/>
            <a:ext cx="81915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8724" y="762008"/>
            <a:ext cx="15501939" cy="7609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5800"/>
              </a:lnSpc>
              <a:defRPr sz="6000" b="1" cap="all" baseline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SLIDE TITLE, CALIBRI BOLD, 60 PT</a:t>
            </a:r>
          </a:p>
        </p:txBody>
      </p:sp>
      <p:sp>
        <p:nvSpPr>
          <p:cNvPr id="4" name="Oval 3"/>
          <p:cNvSpPr>
            <a:spLocks noChangeAspect="1"/>
          </p:cNvSpPr>
          <p:nvPr userDrawn="1"/>
        </p:nvSpPr>
        <p:spPr>
          <a:xfrm>
            <a:off x="17226354" y="9370029"/>
            <a:ext cx="576000" cy="576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fld id="{E5B4EB64-54DE-40F8-9354-51A55C032A93}" type="slidenum">
              <a:rPr lang="pl-PL" sz="2400" smtClean="0">
                <a:solidFill>
                  <a:schemeClr val="bg1">
                    <a:lumMod val="10000"/>
                  </a:schemeClr>
                </a:solidFill>
                <a:latin typeface="+mn-lt"/>
                <a:cs typeface="Arial" panose="020B0604020202020204" pitchFamily="34" charset="0"/>
              </a:rPr>
              <a:t>‹#›</a:t>
            </a:fld>
            <a:endParaRPr lang="pl-PL" sz="2400" dirty="0">
              <a:solidFill>
                <a:schemeClr val="bg1">
                  <a:lumMod val="1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5" name="Graphic 4"/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128631" y="592447"/>
            <a:ext cx="771446" cy="889525"/>
          </a:xfrm>
          <a:prstGeom prst="rect">
            <a:avLst/>
          </a:prstGeom>
        </p:spPr>
      </p:pic>
      <p:pic>
        <p:nvPicPr>
          <p:cNvPr id="6" name="Graphic 5"/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0" y="271425"/>
            <a:ext cx="809625" cy="1619250"/>
          </a:xfrm>
          <a:prstGeom prst="rect">
            <a:avLst/>
          </a:prstGeom>
        </p:spPr>
      </p:pic>
      <p:sp>
        <p:nvSpPr>
          <p:cNvPr id="11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8689848" y="2851405"/>
            <a:ext cx="7384258" cy="4181474"/>
          </a:xfrm>
          <a:prstGeom prst="rect">
            <a:avLst/>
          </a:prstGeom>
          <a:solidFill>
            <a:schemeClr val="accent2"/>
          </a:solidFill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2">
                    <a:alpha val="50000"/>
                  </a:schemeClr>
                </a:solidFill>
              </a:defRPr>
            </a:lvl1pPr>
          </a:lstStyle>
          <a:p>
            <a:r>
              <a:rPr lang="pl-PL" dirty="0"/>
              <a:t>Click on the icon to add picture</a:t>
            </a:r>
            <a:endParaRPr lang="en-GB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8724" y="762008"/>
            <a:ext cx="15501939" cy="7609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5800"/>
              </a:lnSpc>
              <a:defRPr sz="6000" b="1" cap="all" baseline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SLIDE TITLE, CALIBRI BOLD, 60 PT</a:t>
            </a:r>
          </a:p>
        </p:txBody>
      </p:sp>
      <p:sp>
        <p:nvSpPr>
          <p:cNvPr id="4" name="Oval 3"/>
          <p:cNvSpPr>
            <a:spLocks noChangeAspect="1"/>
          </p:cNvSpPr>
          <p:nvPr userDrawn="1"/>
        </p:nvSpPr>
        <p:spPr>
          <a:xfrm>
            <a:off x="17226354" y="9370029"/>
            <a:ext cx="576000" cy="576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fld id="{E5B4EB64-54DE-40F8-9354-51A55C032A93}" type="slidenum">
              <a:rPr lang="pl-PL" sz="2400" smtClean="0">
                <a:solidFill>
                  <a:schemeClr val="bg1">
                    <a:lumMod val="10000"/>
                  </a:schemeClr>
                </a:solidFill>
                <a:latin typeface="+mn-lt"/>
                <a:cs typeface="Arial" panose="020B0604020202020204" pitchFamily="34" charset="0"/>
              </a:rPr>
              <a:t>‹#›</a:t>
            </a:fld>
            <a:endParaRPr lang="pl-PL" sz="2400" dirty="0">
              <a:solidFill>
                <a:schemeClr val="bg1">
                  <a:lumMod val="1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5" name="Graphic 4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128631" y="592447"/>
            <a:ext cx="771446" cy="889525"/>
          </a:xfrm>
          <a:prstGeom prst="rect">
            <a:avLst/>
          </a:prstGeom>
        </p:spPr>
      </p:pic>
      <p:pic>
        <p:nvPicPr>
          <p:cNvPr id="6" name="Graphic 5"/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271425"/>
            <a:ext cx="809625" cy="1619250"/>
          </a:xfrm>
          <a:prstGeom prst="rect">
            <a:avLst/>
          </a:prstGeom>
        </p:spPr>
      </p:pic>
      <p:pic>
        <p:nvPicPr>
          <p:cNvPr id="7" name="Picture 6" descr="A picture containing indoor, monitor, sitting, computer&#10;&#10;Description automatically generated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5227" y="3558636"/>
            <a:ext cx="8953500" cy="5524500"/>
          </a:xfrm>
          <a:prstGeom prst="rect">
            <a:avLst/>
          </a:prstGeom>
        </p:spPr>
      </p:pic>
      <p:sp>
        <p:nvSpPr>
          <p:cNvPr id="11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9477375" y="4343399"/>
            <a:ext cx="5809204" cy="3729039"/>
          </a:xfrm>
          <a:prstGeom prst="rect">
            <a:avLst/>
          </a:prstGeom>
          <a:solidFill>
            <a:schemeClr val="accent2"/>
          </a:solidFill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2">
                    <a:alpha val="50000"/>
                  </a:schemeClr>
                </a:solidFill>
              </a:defRPr>
            </a:lvl1pPr>
          </a:lstStyle>
          <a:p>
            <a:r>
              <a:rPr lang="pl-PL" dirty="0"/>
              <a:t>Click on the icon to add picture</a:t>
            </a:r>
            <a:endParaRPr lang="en-GB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8724" y="762008"/>
            <a:ext cx="15501939" cy="7609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5800"/>
              </a:lnSpc>
              <a:defRPr sz="6000" b="1" cap="all" baseline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SLIDE TITLE, CALIBRI BOLD, 60 PT</a:t>
            </a:r>
          </a:p>
        </p:txBody>
      </p:sp>
      <p:sp>
        <p:nvSpPr>
          <p:cNvPr id="4" name="Oval 3"/>
          <p:cNvSpPr>
            <a:spLocks noChangeAspect="1"/>
          </p:cNvSpPr>
          <p:nvPr userDrawn="1"/>
        </p:nvSpPr>
        <p:spPr>
          <a:xfrm>
            <a:off x="17226354" y="9370029"/>
            <a:ext cx="576000" cy="576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fld id="{E5B4EB64-54DE-40F8-9354-51A55C032A93}" type="slidenum">
              <a:rPr lang="pl-PL" sz="2400" smtClean="0">
                <a:solidFill>
                  <a:schemeClr val="bg1">
                    <a:lumMod val="10000"/>
                  </a:schemeClr>
                </a:solidFill>
                <a:latin typeface="+mn-lt"/>
                <a:cs typeface="Arial" panose="020B0604020202020204" pitchFamily="34" charset="0"/>
              </a:rPr>
              <a:t>‹#›</a:t>
            </a:fld>
            <a:endParaRPr lang="pl-PL" sz="2400" dirty="0">
              <a:solidFill>
                <a:schemeClr val="bg1">
                  <a:lumMod val="1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5" name="Graphic 4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128631" y="592447"/>
            <a:ext cx="771446" cy="889525"/>
          </a:xfrm>
          <a:prstGeom prst="rect">
            <a:avLst/>
          </a:prstGeom>
        </p:spPr>
      </p:pic>
      <p:pic>
        <p:nvPicPr>
          <p:cNvPr id="6" name="Graphic 5"/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271425"/>
            <a:ext cx="809625" cy="1619250"/>
          </a:xfrm>
          <a:prstGeom prst="rect">
            <a:avLst/>
          </a:prstGeom>
        </p:spPr>
      </p:pic>
      <p:pic>
        <p:nvPicPr>
          <p:cNvPr id="9" name="Picture 8" descr="A close up of a screen&#10;&#10;Description automatically generated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4227" y="2038029"/>
            <a:ext cx="5715000" cy="7620000"/>
          </a:xfrm>
          <a:prstGeom prst="rect">
            <a:avLst/>
          </a:prstGeom>
        </p:spPr>
      </p:pic>
      <p:sp>
        <p:nvSpPr>
          <p:cNvPr id="14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4694158" y="2502691"/>
            <a:ext cx="3015138" cy="6517767"/>
          </a:xfrm>
          <a:prstGeom prst="roundRect">
            <a:avLst>
              <a:gd name="adj" fmla="val 10770"/>
            </a:avLst>
          </a:prstGeom>
          <a:solidFill>
            <a:schemeClr val="accent2"/>
          </a:solidFill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2">
                    <a:alpha val="50000"/>
                  </a:schemeClr>
                </a:solidFill>
              </a:defRPr>
            </a:lvl1pPr>
          </a:lstStyle>
          <a:p>
            <a:r>
              <a:rPr lang="pl-PL" dirty="0"/>
              <a:t>Click on the icon to add picture</a:t>
            </a:r>
            <a:endParaRPr lang="en-GB" dirty="0"/>
          </a:p>
        </p:txBody>
      </p:sp>
      <p:pic>
        <p:nvPicPr>
          <p:cNvPr id="18" name="Picture 17" descr="A close up of a sign&#10;&#10;Description automatically generated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8033" y="4694507"/>
            <a:ext cx="3864387" cy="4830485"/>
          </a:xfrm>
          <a:prstGeom prst="rect">
            <a:avLst/>
          </a:prstGeom>
        </p:spPr>
      </p:pic>
      <p:sp>
        <p:nvSpPr>
          <p:cNvPr id="19" name="Picture Placeholder 7"/>
          <p:cNvSpPr>
            <a:spLocks noGrp="1"/>
          </p:cNvSpPr>
          <p:nvPr>
            <p:ph type="pic" sz="quarter" idx="14" hasCustomPrompt="1"/>
          </p:nvPr>
        </p:nvSpPr>
        <p:spPr>
          <a:xfrm>
            <a:off x="10709275" y="5645150"/>
            <a:ext cx="2416175" cy="2867025"/>
          </a:xfrm>
          <a:prstGeom prst="roundRect">
            <a:avLst>
              <a:gd name="adj" fmla="val 15645"/>
            </a:avLst>
          </a:prstGeom>
          <a:solidFill>
            <a:schemeClr val="accent2"/>
          </a:solidFill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2">
                    <a:alpha val="50000"/>
                  </a:schemeClr>
                </a:solidFill>
              </a:defRPr>
            </a:lvl1pPr>
          </a:lstStyle>
          <a:p>
            <a:r>
              <a:rPr lang="pl-PL" dirty="0"/>
              <a:t>Click on the icon to add picture</a:t>
            </a:r>
            <a:endParaRPr lang="en-GB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8724" y="762008"/>
            <a:ext cx="15501939" cy="7609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5800"/>
              </a:lnSpc>
              <a:defRPr sz="6000" b="1" cap="all" baseline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SLIDE TITLE, CALIBRI BOLD, 60 PT</a:t>
            </a:r>
          </a:p>
        </p:txBody>
      </p:sp>
      <p:sp>
        <p:nvSpPr>
          <p:cNvPr id="4" name="Oval 3"/>
          <p:cNvSpPr>
            <a:spLocks noChangeAspect="1"/>
          </p:cNvSpPr>
          <p:nvPr userDrawn="1"/>
        </p:nvSpPr>
        <p:spPr>
          <a:xfrm>
            <a:off x="17226354" y="9370029"/>
            <a:ext cx="576000" cy="576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fld id="{E5B4EB64-54DE-40F8-9354-51A55C032A93}" type="slidenum">
              <a:rPr lang="pl-PL" sz="2400" smtClean="0">
                <a:solidFill>
                  <a:schemeClr val="bg1">
                    <a:lumMod val="10000"/>
                  </a:schemeClr>
                </a:solidFill>
                <a:latin typeface="+mn-lt"/>
                <a:cs typeface="Arial" panose="020B0604020202020204" pitchFamily="34" charset="0"/>
              </a:rPr>
              <a:t>‹#›</a:t>
            </a:fld>
            <a:endParaRPr lang="pl-PL" sz="2400" dirty="0">
              <a:solidFill>
                <a:schemeClr val="bg1">
                  <a:lumMod val="1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5" name="Graphic 4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128631" y="592447"/>
            <a:ext cx="771446" cy="889525"/>
          </a:xfrm>
          <a:prstGeom prst="rect">
            <a:avLst/>
          </a:prstGeom>
        </p:spPr>
      </p:pic>
      <p:pic>
        <p:nvPicPr>
          <p:cNvPr id="6" name="Graphic 5"/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271425"/>
            <a:ext cx="809625" cy="1619250"/>
          </a:xfrm>
          <a:prstGeom prst="rect">
            <a:avLst/>
          </a:prstGeom>
        </p:spPr>
      </p:pic>
      <p:sp>
        <p:nvSpPr>
          <p:cNvPr id="19" name="Picture Placeholder 7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5343952" y="3523500"/>
            <a:ext cx="3240000" cy="324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anchor="ctr" anchorCtr="0"/>
          <a:lstStyle>
            <a:lvl1pPr marL="0" indent="0" algn="ctr">
              <a:buFontTx/>
              <a:buNone/>
              <a:defRPr sz="3600">
                <a:solidFill>
                  <a:schemeClr val="bg2">
                    <a:alpha val="50000"/>
                  </a:schemeClr>
                </a:solidFill>
              </a:defRPr>
            </a:lvl1pPr>
          </a:lstStyle>
          <a:p>
            <a:r>
              <a:rPr lang="pl-PL" dirty="0"/>
              <a:t>Click on the icon to add picture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386262"/>
            <a:ext cx="2971800" cy="151447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2800"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pl-PL" dirty="0"/>
              <a:t>Your name, function and contact details here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hoto,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/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8288001" cy="5143499"/>
          </a:xfrm>
          <a:custGeom>
            <a:avLst/>
            <a:gdLst>
              <a:gd name="connsiteX0" fmla="*/ 17516009 w 18288001"/>
              <a:gd name="connsiteY0" fmla="*/ 1304618 h 5143499"/>
              <a:gd name="connsiteX1" fmla="*/ 17354397 w 18288001"/>
              <a:gd name="connsiteY1" fmla="*/ 1442219 h 5143499"/>
              <a:gd name="connsiteX2" fmla="*/ 17677617 w 18288001"/>
              <a:gd name="connsiteY2" fmla="*/ 1442219 h 5143499"/>
              <a:gd name="connsiteX3" fmla="*/ 17516009 w 18288001"/>
              <a:gd name="connsiteY3" fmla="*/ 1057991 h 5143499"/>
              <a:gd name="connsiteX4" fmla="*/ 17270169 w 18288001"/>
              <a:gd name="connsiteY4" fmla="*/ 1388768 h 5143499"/>
              <a:gd name="connsiteX5" fmla="*/ 17319681 w 18288001"/>
              <a:gd name="connsiteY5" fmla="*/ 1423326 h 5143499"/>
              <a:gd name="connsiteX6" fmla="*/ 17516009 w 18288001"/>
              <a:gd name="connsiteY6" fmla="*/ 1216216 h 5143499"/>
              <a:gd name="connsiteX7" fmla="*/ 17712725 w 18288001"/>
              <a:gd name="connsiteY7" fmla="*/ 1423326 h 5143499"/>
              <a:gd name="connsiteX8" fmla="*/ 17761769 w 18288001"/>
              <a:gd name="connsiteY8" fmla="*/ 1390894 h 5143499"/>
              <a:gd name="connsiteX9" fmla="*/ 17647153 w 18288001"/>
              <a:gd name="connsiteY9" fmla="*/ 729654 h 5143499"/>
              <a:gd name="connsiteX10" fmla="*/ 17829465 w 18288001"/>
              <a:gd name="connsiteY10" fmla="*/ 1316347 h 5143499"/>
              <a:gd name="connsiteX11" fmla="*/ 17647153 w 18288001"/>
              <a:gd name="connsiteY11" fmla="*/ 729654 h 5143499"/>
              <a:gd name="connsiteX12" fmla="*/ 17384861 w 18288001"/>
              <a:gd name="connsiteY12" fmla="*/ 729654 h 5143499"/>
              <a:gd name="connsiteX13" fmla="*/ 17202549 w 18288001"/>
              <a:gd name="connsiteY13" fmla="*/ 1316347 h 5143499"/>
              <a:gd name="connsiteX14" fmla="*/ 17516009 w 18288001"/>
              <a:gd name="connsiteY14" fmla="*/ 592447 h 5143499"/>
              <a:gd name="connsiteX15" fmla="*/ 17216561 w 18288001"/>
              <a:gd name="connsiteY15" fmla="*/ 1337444 h 5143499"/>
              <a:gd name="connsiteX16" fmla="*/ 17249545 w 18288001"/>
              <a:gd name="connsiteY16" fmla="*/ 1372395 h 5143499"/>
              <a:gd name="connsiteX17" fmla="*/ 17516009 w 18288001"/>
              <a:gd name="connsiteY17" fmla="*/ 899687 h 5143499"/>
              <a:gd name="connsiteX18" fmla="*/ 17782945 w 18288001"/>
              <a:gd name="connsiteY18" fmla="*/ 1372395 h 5143499"/>
              <a:gd name="connsiteX19" fmla="*/ 17815533 w 18288001"/>
              <a:gd name="connsiteY19" fmla="*/ 1337444 h 5143499"/>
              <a:gd name="connsiteX20" fmla="*/ 1 w 18288001"/>
              <a:gd name="connsiteY20" fmla="*/ 271425 h 5143499"/>
              <a:gd name="connsiteX21" fmla="*/ 1 w 18288001"/>
              <a:gd name="connsiteY21" fmla="*/ 1890675 h 5143499"/>
              <a:gd name="connsiteX22" fmla="*/ 809626 w 18288001"/>
              <a:gd name="connsiteY22" fmla="*/ 1081050 h 5143499"/>
              <a:gd name="connsiteX23" fmla="*/ 0 w 18288001"/>
              <a:gd name="connsiteY23" fmla="*/ 0 h 5143499"/>
              <a:gd name="connsiteX24" fmla="*/ 18288001 w 18288001"/>
              <a:gd name="connsiteY24" fmla="*/ 0 h 5143499"/>
              <a:gd name="connsiteX25" fmla="*/ 18288001 w 18288001"/>
              <a:gd name="connsiteY25" fmla="*/ 5143499 h 5143499"/>
              <a:gd name="connsiteX26" fmla="*/ 0 w 18288001"/>
              <a:gd name="connsiteY26" fmla="*/ 5143499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8288001" h="5143499">
                <a:moveTo>
                  <a:pt x="17516009" y="1304618"/>
                </a:moveTo>
                <a:lnTo>
                  <a:pt x="17354397" y="1442219"/>
                </a:lnTo>
                <a:cubicBezTo>
                  <a:pt x="17439021" y="1483940"/>
                  <a:pt x="17565129" y="1495669"/>
                  <a:pt x="17677617" y="1442219"/>
                </a:cubicBezTo>
                <a:close/>
                <a:moveTo>
                  <a:pt x="17516009" y="1057991"/>
                </a:moveTo>
                <a:lnTo>
                  <a:pt x="17270169" y="1388768"/>
                </a:lnTo>
                <a:cubicBezTo>
                  <a:pt x="17284573" y="1402702"/>
                  <a:pt x="17300633" y="1414037"/>
                  <a:pt x="17319681" y="1423326"/>
                </a:cubicBezTo>
                <a:lnTo>
                  <a:pt x="17516009" y="1216216"/>
                </a:lnTo>
                <a:lnTo>
                  <a:pt x="17712725" y="1423326"/>
                </a:lnTo>
                <a:cubicBezTo>
                  <a:pt x="17729177" y="1414037"/>
                  <a:pt x="17747837" y="1402702"/>
                  <a:pt x="17761769" y="1390894"/>
                </a:cubicBezTo>
                <a:close/>
                <a:moveTo>
                  <a:pt x="17647153" y="729654"/>
                </a:moveTo>
                <a:lnTo>
                  <a:pt x="17829465" y="1316347"/>
                </a:lnTo>
                <a:cubicBezTo>
                  <a:pt x="17981789" y="1109316"/>
                  <a:pt x="17888349" y="815930"/>
                  <a:pt x="17647153" y="729654"/>
                </a:cubicBezTo>
                <a:close/>
                <a:moveTo>
                  <a:pt x="17384861" y="729654"/>
                </a:moveTo>
                <a:cubicBezTo>
                  <a:pt x="17144141" y="815930"/>
                  <a:pt x="17050229" y="1109316"/>
                  <a:pt x="17202549" y="1316347"/>
                </a:cubicBezTo>
                <a:close/>
                <a:moveTo>
                  <a:pt x="17516009" y="592447"/>
                </a:moveTo>
                <a:lnTo>
                  <a:pt x="17216561" y="1337444"/>
                </a:lnTo>
                <a:cubicBezTo>
                  <a:pt x="17230493" y="1353896"/>
                  <a:pt x="17239785" y="1365232"/>
                  <a:pt x="17249545" y="1372395"/>
                </a:cubicBezTo>
                <a:lnTo>
                  <a:pt x="17516009" y="899687"/>
                </a:lnTo>
                <a:lnTo>
                  <a:pt x="17782945" y="1372395"/>
                </a:lnTo>
                <a:cubicBezTo>
                  <a:pt x="17799477" y="1355943"/>
                  <a:pt x="17810889" y="1342088"/>
                  <a:pt x="17815533" y="1337444"/>
                </a:cubicBezTo>
                <a:close/>
                <a:moveTo>
                  <a:pt x="1" y="271425"/>
                </a:moveTo>
                <a:lnTo>
                  <a:pt x="1" y="1890675"/>
                </a:lnTo>
                <a:lnTo>
                  <a:pt x="809626" y="1081050"/>
                </a:lnTo>
                <a:close/>
                <a:moveTo>
                  <a:pt x="0" y="0"/>
                </a:moveTo>
                <a:lnTo>
                  <a:pt x="18288001" y="0"/>
                </a:lnTo>
                <a:lnTo>
                  <a:pt x="18288001" y="5143499"/>
                </a:lnTo>
                <a:lnTo>
                  <a:pt x="0" y="5143499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>
                <a:solidFill>
                  <a:schemeClr val="bg2">
                    <a:alpha val="50000"/>
                  </a:schemeClr>
                </a:solidFill>
              </a:defRPr>
            </a:lvl1pPr>
          </a:lstStyle>
          <a:p>
            <a:r>
              <a:rPr lang="pl-PL" dirty="0"/>
              <a:t>Click on the icon to add picture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8724" y="762008"/>
            <a:ext cx="15501939" cy="7609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5800"/>
              </a:lnSpc>
              <a:defRPr sz="6000" b="1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SLIDE TITLE, CALIBRI BOLD, 60 PT</a:t>
            </a:r>
          </a:p>
        </p:txBody>
      </p:sp>
      <p:sp>
        <p:nvSpPr>
          <p:cNvPr id="4" name="Oval 3"/>
          <p:cNvSpPr>
            <a:spLocks noChangeAspect="1"/>
          </p:cNvSpPr>
          <p:nvPr userDrawn="1"/>
        </p:nvSpPr>
        <p:spPr>
          <a:xfrm>
            <a:off x="17226354" y="9370029"/>
            <a:ext cx="576000" cy="576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fld id="{E5B4EB64-54DE-40F8-9354-51A55C032A93}" type="slidenum">
              <a:rPr lang="pl-PL" sz="2400" smtClean="0">
                <a:solidFill>
                  <a:schemeClr val="bg1">
                    <a:lumMod val="10000"/>
                  </a:schemeClr>
                </a:solidFill>
                <a:latin typeface="+mn-lt"/>
                <a:cs typeface="Arial" panose="020B0604020202020204" pitchFamily="34" charset="0"/>
              </a:rPr>
              <a:t>‹#›</a:t>
            </a:fld>
            <a:endParaRPr lang="pl-PL" sz="2400" dirty="0">
              <a:solidFill>
                <a:schemeClr val="bg1">
                  <a:lumMod val="1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hoto, b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1" y="0"/>
            <a:ext cx="18288001" cy="25725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8288001" cy="5143499"/>
          </a:xfrm>
          <a:custGeom>
            <a:avLst/>
            <a:gdLst>
              <a:gd name="connsiteX0" fmla="*/ 17516009 w 18288001"/>
              <a:gd name="connsiteY0" fmla="*/ 1304618 h 5143499"/>
              <a:gd name="connsiteX1" fmla="*/ 17354397 w 18288001"/>
              <a:gd name="connsiteY1" fmla="*/ 1442219 h 5143499"/>
              <a:gd name="connsiteX2" fmla="*/ 17677617 w 18288001"/>
              <a:gd name="connsiteY2" fmla="*/ 1442219 h 5143499"/>
              <a:gd name="connsiteX3" fmla="*/ 17516009 w 18288001"/>
              <a:gd name="connsiteY3" fmla="*/ 1057991 h 5143499"/>
              <a:gd name="connsiteX4" fmla="*/ 17270169 w 18288001"/>
              <a:gd name="connsiteY4" fmla="*/ 1388768 h 5143499"/>
              <a:gd name="connsiteX5" fmla="*/ 17319681 w 18288001"/>
              <a:gd name="connsiteY5" fmla="*/ 1423326 h 5143499"/>
              <a:gd name="connsiteX6" fmla="*/ 17516009 w 18288001"/>
              <a:gd name="connsiteY6" fmla="*/ 1216216 h 5143499"/>
              <a:gd name="connsiteX7" fmla="*/ 17712725 w 18288001"/>
              <a:gd name="connsiteY7" fmla="*/ 1423326 h 5143499"/>
              <a:gd name="connsiteX8" fmla="*/ 17761769 w 18288001"/>
              <a:gd name="connsiteY8" fmla="*/ 1390894 h 5143499"/>
              <a:gd name="connsiteX9" fmla="*/ 17647153 w 18288001"/>
              <a:gd name="connsiteY9" fmla="*/ 729654 h 5143499"/>
              <a:gd name="connsiteX10" fmla="*/ 17829465 w 18288001"/>
              <a:gd name="connsiteY10" fmla="*/ 1316347 h 5143499"/>
              <a:gd name="connsiteX11" fmla="*/ 17647153 w 18288001"/>
              <a:gd name="connsiteY11" fmla="*/ 729654 h 5143499"/>
              <a:gd name="connsiteX12" fmla="*/ 17384861 w 18288001"/>
              <a:gd name="connsiteY12" fmla="*/ 729654 h 5143499"/>
              <a:gd name="connsiteX13" fmla="*/ 17202549 w 18288001"/>
              <a:gd name="connsiteY13" fmla="*/ 1316347 h 5143499"/>
              <a:gd name="connsiteX14" fmla="*/ 17516009 w 18288001"/>
              <a:gd name="connsiteY14" fmla="*/ 592447 h 5143499"/>
              <a:gd name="connsiteX15" fmla="*/ 17216561 w 18288001"/>
              <a:gd name="connsiteY15" fmla="*/ 1337444 h 5143499"/>
              <a:gd name="connsiteX16" fmla="*/ 17249545 w 18288001"/>
              <a:gd name="connsiteY16" fmla="*/ 1372395 h 5143499"/>
              <a:gd name="connsiteX17" fmla="*/ 17516009 w 18288001"/>
              <a:gd name="connsiteY17" fmla="*/ 899687 h 5143499"/>
              <a:gd name="connsiteX18" fmla="*/ 17782945 w 18288001"/>
              <a:gd name="connsiteY18" fmla="*/ 1372395 h 5143499"/>
              <a:gd name="connsiteX19" fmla="*/ 17815533 w 18288001"/>
              <a:gd name="connsiteY19" fmla="*/ 1337444 h 5143499"/>
              <a:gd name="connsiteX20" fmla="*/ 1 w 18288001"/>
              <a:gd name="connsiteY20" fmla="*/ 271425 h 5143499"/>
              <a:gd name="connsiteX21" fmla="*/ 1 w 18288001"/>
              <a:gd name="connsiteY21" fmla="*/ 1890675 h 5143499"/>
              <a:gd name="connsiteX22" fmla="*/ 809626 w 18288001"/>
              <a:gd name="connsiteY22" fmla="*/ 1081050 h 5143499"/>
              <a:gd name="connsiteX23" fmla="*/ 0 w 18288001"/>
              <a:gd name="connsiteY23" fmla="*/ 0 h 5143499"/>
              <a:gd name="connsiteX24" fmla="*/ 18288001 w 18288001"/>
              <a:gd name="connsiteY24" fmla="*/ 0 h 5143499"/>
              <a:gd name="connsiteX25" fmla="*/ 18288001 w 18288001"/>
              <a:gd name="connsiteY25" fmla="*/ 5143499 h 5143499"/>
              <a:gd name="connsiteX26" fmla="*/ 0 w 18288001"/>
              <a:gd name="connsiteY26" fmla="*/ 5143499 h 5143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8288001" h="5143499">
                <a:moveTo>
                  <a:pt x="17516009" y="1304618"/>
                </a:moveTo>
                <a:lnTo>
                  <a:pt x="17354397" y="1442219"/>
                </a:lnTo>
                <a:cubicBezTo>
                  <a:pt x="17439021" y="1483940"/>
                  <a:pt x="17565129" y="1495669"/>
                  <a:pt x="17677617" y="1442219"/>
                </a:cubicBezTo>
                <a:close/>
                <a:moveTo>
                  <a:pt x="17516009" y="1057991"/>
                </a:moveTo>
                <a:lnTo>
                  <a:pt x="17270169" y="1388768"/>
                </a:lnTo>
                <a:cubicBezTo>
                  <a:pt x="17284573" y="1402702"/>
                  <a:pt x="17300633" y="1414037"/>
                  <a:pt x="17319681" y="1423326"/>
                </a:cubicBezTo>
                <a:lnTo>
                  <a:pt x="17516009" y="1216216"/>
                </a:lnTo>
                <a:lnTo>
                  <a:pt x="17712725" y="1423326"/>
                </a:lnTo>
                <a:cubicBezTo>
                  <a:pt x="17729177" y="1414037"/>
                  <a:pt x="17747837" y="1402702"/>
                  <a:pt x="17761769" y="1390894"/>
                </a:cubicBezTo>
                <a:close/>
                <a:moveTo>
                  <a:pt x="17647153" y="729654"/>
                </a:moveTo>
                <a:lnTo>
                  <a:pt x="17829465" y="1316347"/>
                </a:lnTo>
                <a:cubicBezTo>
                  <a:pt x="17981789" y="1109316"/>
                  <a:pt x="17888349" y="815930"/>
                  <a:pt x="17647153" y="729654"/>
                </a:cubicBezTo>
                <a:close/>
                <a:moveTo>
                  <a:pt x="17384861" y="729654"/>
                </a:moveTo>
                <a:cubicBezTo>
                  <a:pt x="17144141" y="815930"/>
                  <a:pt x="17050229" y="1109316"/>
                  <a:pt x="17202549" y="1316347"/>
                </a:cubicBezTo>
                <a:close/>
                <a:moveTo>
                  <a:pt x="17516009" y="592447"/>
                </a:moveTo>
                <a:lnTo>
                  <a:pt x="17216561" y="1337444"/>
                </a:lnTo>
                <a:cubicBezTo>
                  <a:pt x="17230493" y="1353896"/>
                  <a:pt x="17239785" y="1365232"/>
                  <a:pt x="17249545" y="1372395"/>
                </a:cubicBezTo>
                <a:lnTo>
                  <a:pt x="17516009" y="899687"/>
                </a:lnTo>
                <a:lnTo>
                  <a:pt x="17782945" y="1372395"/>
                </a:lnTo>
                <a:cubicBezTo>
                  <a:pt x="17799477" y="1355943"/>
                  <a:pt x="17810889" y="1342088"/>
                  <a:pt x="17815533" y="1337444"/>
                </a:cubicBezTo>
                <a:close/>
                <a:moveTo>
                  <a:pt x="1" y="271425"/>
                </a:moveTo>
                <a:lnTo>
                  <a:pt x="1" y="1890675"/>
                </a:lnTo>
                <a:lnTo>
                  <a:pt x="809626" y="1081050"/>
                </a:lnTo>
                <a:close/>
                <a:moveTo>
                  <a:pt x="0" y="0"/>
                </a:moveTo>
                <a:lnTo>
                  <a:pt x="18288001" y="0"/>
                </a:lnTo>
                <a:lnTo>
                  <a:pt x="18288001" y="5143499"/>
                </a:lnTo>
                <a:lnTo>
                  <a:pt x="0" y="5143499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FontTx/>
              <a:buNone/>
              <a:defRPr>
                <a:solidFill>
                  <a:schemeClr val="accent1">
                    <a:alpha val="50000"/>
                  </a:schemeClr>
                </a:solidFill>
              </a:defRPr>
            </a:lvl1pPr>
          </a:lstStyle>
          <a:p>
            <a:r>
              <a:rPr lang="pl-PL" dirty="0"/>
              <a:t>Click on the icon to add picture</a:t>
            </a:r>
            <a:endParaRPr lang="en-GB" dirty="0"/>
          </a:p>
        </p:txBody>
      </p:sp>
      <p:sp>
        <p:nvSpPr>
          <p:cNvPr id="4" name="Oval 3"/>
          <p:cNvSpPr>
            <a:spLocks noChangeAspect="1"/>
          </p:cNvSpPr>
          <p:nvPr userDrawn="1"/>
        </p:nvSpPr>
        <p:spPr>
          <a:xfrm>
            <a:off x="17226354" y="9370029"/>
            <a:ext cx="576000" cy="576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fld id="{E5B4EB64-54DE-40F8-9354-51A55C032A93}" type="slidenum">
              <a:rPr lang="pl-PL" sz="2400" smtClean="0">
                <a:solidFill>
                  <a:schemeClr val="bg1">
                    <a:lumMod val="10000"/>
                  </a:schemeClr>
                </a:solidFill>
                <a:latin typeface="+mn-lt"/>
                <a:cs typeface="Arial" panose="020B0604020202020204" pitchFamily="34" charset="0"/>
              </a:rPr>
              <a:t>‹#›</a:t>
            </a:fld>
            <a:endParaRPr lang="pl-PL" sz="2400" dirty="0">
              <a:solidFill>
                <a:schemeClr val="bg1">
                  <a:lumMod val="1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8724" y="762008"/>
            <a:ext cx="15501939" cy="7609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5800"/>
              </a:lnSpc>
              <a:defRPr sz="6000" b="1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SLIDE TITLE, CALIBRI BOLD, 60 PT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/>
          <p:cNvSpPr/>
          <p:nvPr userDrawn="1"/>
        </p:nvSpPr>
        <p:spPr>
          <a:xfrm>
            <a:off x="12192000" y="0"/>
            <a:ext cx="6096000" cy="10287000"/>
          </a:xfrm>
          <a:custGeom>
            <a:avLst/>
            <a:gdLst>
              <a:gd name="connsiteX0" fmla="*/ 5322354 w 6096000"/>
              <a:gd name="connsiteY0" fmla="*/ 9370029 h 10287000"/>
              <a:gd name="connsiteX1" fmla="*/ 5034354 w 6096000"/>
              <a:gd name="connsiteY1" fmla="*/ 9658029 h 10287000"/>
              <a:gd name="connsiteX2" fmla="*/ 5322354 w 6096000"/>
              <a:gd name="connsiteY2" fmla="*/ 9946029 h 10287000"/>
              <a:gd name="connsiteX3" fmla="*/ 5610354 w 6096000"/>
              <a:gd name="connsiteY3" fmla="*/ 9658029 h 10287000"/>
              <a:gd name="connsiteX4" fmla="*/ 5322354 w 6096000"/>
              <a:gd name="connsiteY4" fmla="*/ 9370029 h 10287000"/>
              <a:gd name="connsiteX5" fmla="*/ 5324008 w 6096000"/>
              <a:gd name="connsiteY5" fmla="*/ 1304618 h 10287000"/>
              <a:gd name="connsiteX6" fmla="*/ 5162396 w 6096000"/>
              <a:gd name="connsiteY6" fmla="*/ 1442219 h 10287000"/>
              <a:gd name="connsiteX7" fmla="*/ 5485616 w 6096000"/>
              <a:gd name="connsiteY7" fmla="*/ 1442219 h 10287000"/>
              <a:gd name="connsiteX8" fmla="*/ 5324006 w 6096000"/>
              <a:gd name="connsiteY8" fmla="*/ 1057991 h 10287000"/>
              <a:gd name="connsiteX9" fmla="*/ 5078168 w 6096000"/>
              <a:gd name="connsiteY9" fmla="*/ 1388768 h 10287000"/>
              <a:gd name="connsiteX10" fmla="*/ 5127680 w 6096000"/>
              <a:gd name="connsiteY10" fmla="*/ 1423326 h 10287000"/>
              <a:gd name="connsiteX11" fmla="*/ 5324006 w 6096000"/>
              <a:gd name="connsiteY11" fmla="*/ 1216216 h 10287000"/>
              <a:gd name="connsiteX12" fmla="*/ 5520724 w 6096000"/>
              <a:gd name="connsiteY12" fmla="*/ 1423326 h 10287000"/>
              <a:gd name="connsiteX13" fmla="*/ 5569768 w 6096000"/>
              <a:gd name="connsiteY13" fmla="*/ 1390894 h 10287000"/>
              <a:gd name="connsiteX14" fmla="*/ 5455152 w 6096000"/>
              <a:gd name="connsiteY14" fmla="*/ 729654 h 10287000"/>
              <a:gd name="connsiteX15" fmla="*/ 5637464 w 6096000"/>
              <a:gd name="connsiteY15" fmla="*/ 1316347 h 10287000"/>
              <a:gd name="connsiteX16" fmla="*/ 5455152 w 6096000"/>
              <a:gd name="connsiteY16" fmla="*/ 729654 h 10287000"/>
              <a:gd name="connsiteX17" fmla="*/ 5192860 w 6096000"/>
              <a:gd name="connsiteY17" fmla="*/ 729654 h 10287000"/>
              <a:gd name="connsiteX18" fmla="*/ 5010548 w 6096000"/>
              <a:gd name="connsiteY18" fmla="*/ 1316347 h 10287000"/>
              <a:gd name="connsiteX19" fmla="*/ 5324008 w 6096000"/>
              <a:gd name="connsiteY19" fmla="*/ 592447 h 10287000"/>
              <a:gd name="connsiteX20" fmla="*/ 5024560 w 6096000"/>
              <a:gd name="connsiteY20" fmla="*/ 1337444 h 10287000"/>
              <a:gd name="connsiteX21" fmla="*/ 5057544 w 6096000"/>
              <a:gd name="connsiteY21" fmla="*/ 1372395 h 10287000"/>
              <a:gd name="connsiteX22" fmla="*/ 5324008 w 6096000"/>
              <a:gd name="connsiteY22" fmla="*/ 899687 h 10287000"/>
              <a:gd name="connsiteX23" fmla="*/ 5590944 w 6096000"/>
              <a:gd name="connsiteY23" fmla="*/ 1372395 h 10287000"/>
              <a:gd name="connsiteX24" fmla="*/ 5623532 w 6096000"/>
              <a:gd name="connsiteY24" fmla="*/ 1337444 h 10287000"/>
              <a:gd name="connsiteX25" fmla="*/ 0 w 6096000"/>
              <a:gd name="connsiteY25" fmla="*/ 0 h 10287000"/>
              <a:gd name="connsiteX26" fmla="*/ 6096000 w 6096000"/>
              <a:gd name="connsiteY26" fmla="*/ 0 h 10287000"/>
              <a:gd name="connsiteX27" fmla="*/ 6096000 w 6096000"/>
              <a:gd name="connsiteY27" fmla="*/ 10287000 h 10287000"/>
              <a:gd name="connsiteX28" fmla="*/ 0 w 6096000"/>
              <a:gd name="connsiteY28" fmla="*/ 10287000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96000" h="10287000">
                <a:moveTo>
                  <a:pt x="5322354" y="9370029"/>
                </a:moveTo>
                <a:cubicBezTo>
                  <a:pt x="5163296" y="9370029"/>
                  <a:pt x="5034354" y="9498971"/>
                  <a:pt x="5034354" y="9658029"/>
                </a:cubicBezTo>
                <a:cubicBezTo>
                  <a:pt x="5034354" y="9817087"/>
                  <a:pt x="5163296" y="9946029"/>
                  <a:pt x="5322354" y="9946029"/>
                </a:cubicBezTo>
                <a:cubicBezTo>
                  <a:pt x="5481412" y="9946029"/>
                  <a:pt x="5610354" y="9817087"/>
                  <a:pt x="5610354" y="9658029"/>
                </a:cubicBezTo>
                <a:cubicBezTo>
                  <a:pt x="5610354" y="9498971"/>
                  <a:pt x="5481412" y="9370029"/>
                  <a:pt x="5322354" y="9370029"/>
                </a:cubicBezTo>
                <a:close/>
                <a:moveTo>
                  <a:pt x="5324008" y="1304618"/>
                </a:moveTo>
                <a:lnTo>
                  <a:pt x="5162396" y="1442219"/>
                </a:lnTo>
                <a:cubicBezTo>
                  <a:pt x="5247020" y="1483940"/>
                  <a:pt x="5373128" y="1495669"/>
                  <a:pt x="5485616" y="1442219"/>
                </a:cubicBezTo>
                <a:close/>
                <a:moveTo>
                  <a:pt x="5324006" y="1057991"/>
                </a:moveTo>
                <a:lnTo>
                  <a:pt x="5078168" y="1388768"/>
                </a:lnTo>
                <a:cubicBezTo>
                  <a:pt x="5092572" y="1402702"/>
                  <a:pt x="5108632" y="1414037"/>
                  <a:pt x="5127680" y="1423326"/>
                </a:cubicBezTo>
                <a:lnTo>
                  <a:pt x="5324006" y="1216216"/>
                </a:lnTo>
                <a:lnTo>
                  <a:pt x="5520724" y="1423326"/>
                </a:lnTo>
                <a:cubicBezTo>
                  <a:pt x="5537176" y="1414037"/>
                  <a:pt x="5555834" y="1402702"/>
                  <a:pt x="5569768" y="1390894"/>
                </a:cubicBezTo>
                <a:close/>
                <a:moveTo>
                  <a:pt x="5455152" y="729654"/>
                </a:moveTo>
                <a:lnTo>
                  <a:pt x="5637464" y="1316347"/>
                </a:lnTo>
                <a:cubicBezTo>
                  <a:pt x="5789786" y="1109316"/>
                  <a:pt x="5696348" y="815930"/>
                  <a:pt x="5455152" y="729654"/>
                </a:cubicBezTo>
                <a:close/>
                <a:moveTo>
                  <a:pt x="5192860" y="729654"/>
                </a:moveTo>
                <a:cubicBezTo>
                  <a:pt x="4952140" y="815930"/>
                  <a:pt x="4858228" y="1109316"/>
                  <a:pt x="5010548" y="1316347"/>
                </a:cubicBezTo>
                <a:close/>
                <a:moveTo>
                  <a:pt x="5324008" y="592447"/>
                </a:moveTo>
                <a:lnTo>
                  <a:pt x="5024560" y="1337444"/>
                </a:lnTo>
                <a:cubicBezTo>
                  <a:pt x="5038492" y="1353896"/>
                  <a:pt x="5047782" y="1365232"/>
                  <a:pt x="5057544" y="1372395"/>
                </a:cubicBezTo>
                <a:lnTo>
                  <a:pt x="5324008" y="899687"/>
                </a:lnTo>
                <a:lnTo>
                  <a:pt x="5590944" y="1372395"/>
                </a:lnTo>
                <a:cubicBezTo>
                  <a:pt x="5607474" y="1355943"/>
                  <a:pt x="5618888" y="1342088"/>
                  <a:pt x="5623532" y="1337444"/>
                </a:cubicBezTo>
                <a:close/>
                <a:moveTo>
                  <a:pt x="0" y="0"/>
                </a:moveTo>
                <a:lnTo>
                  <a:pt x="6096000" y="0"/>
                </a:lnTo>
                <a:lnTo>
                  <a:pt x="6096000" y="10287000"/>
                </a:lnTo>
                <a:lnTo>
                  <a:pt x="0" y="10287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pic>
        <p:nvPicPr>
          <p:cNvPr id="19" name="Graphic 1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271425"/>
            <a:ext cx="809625" cy="1619250"/>
          </a:xfrm>
          <a:prstGeom prst="rect">
            <a:avLst/>
          </a:prstGeom>
        </p:spPr>
      </p:pic>
      <p:sp>
        <p:nvSpPr>
          <p:cNvPr id="20" name="Oval 19"/>
          <p:cNvSpPr>
            <a:spLocks noChangeAspect="1"/>
          </p:cNvSpPr>
          <p:nvPr userDrawn="1"/>
        </p:nvSpPr>
        <p:spPr>
          <a:xfrm>
            <a:off x="17226354" y="9370029"/>
            <a:ext cx="576000" cy="576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fld id="{E5B4EB64-54DE-40F8-9354-51A55C032A93}" type="slidenum">
              <a:rPr lang="pl-PL" sz="2400" smtClean="0">
                <a:solidFill>
                  <a:schemeClr val="bg1">
                    <a:lumMod val="10000"/>
                  </a:schemeClr>
                </a:solidFill>
                <a:latin typeface="+mn-lt"/>
                <a:cs typeface="Arial" panose="020B0604020202020204" pitchFamily="34" charset="0"/>
              </a:rPr>
              <a:t>‹#›</a:t>
            </a:fld>
            <a:endParaRPr lang="pl-PL" sz="2400" dirty="0">
              <a:solidFill>
                <a:schemeClr val="bg1">
                  <a:lumMod val="1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28725" y="762008"/>
            <a:ext cx="10573132" cy="7609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5800"/>
              </a:lnSpc>
              <a:defRPr sz="6000" b="1" cap="all" baseline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SLIDE TITLE, CALIBRI BOLD, 60 PT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3" descr="A group of people sitting at a table with laptops&#10;&#10;Description automatically generated with low confidence"/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8288000" cy="10284460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9" name="Rectangle 8"/>
          <p:cNvSpPr/>
          <p:nvPr/>
        </p:nvSpPr>
        <p:spPr>
          <a:xfrm>
            <a:off x="0" y="0"/>
            <a:ext cx="14287500" cy="10287000"/>
          </a:xfrm>
          <a:prstGeom prst="rect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itle 42"/>
          <p:cNvSpPr>
            <a:spLocks noGrp="1"/>
          </p:cNvSpPr>
          <p:nvPr>
            <p:ph type="title"/>
          </p:nvPr>
        </p:nvSpPr>
        <p:spPr>
          <a:xfrm>
            <a:off x="1238885" y="2942590"/>
            <a:ext cx="8893810" cy="3488055"/>
          </a:xfrm>
        </p:spPr>
        <p:txBody>
          <a:bodyPr wrap="square" lIns="0" tIns="0" rIns="0" bIns="0" anchor="t">
            <a:spAutoFit/>
          </a:bodyPr>
          <a:lstStyle/>
          <a:p>
            <a:r>
              <a:rPr lang="en-US" sz="6000" dirty="0">
                <a:solidFill>
                  <a:schemeClr val="tx1"/>
                </a:solidFill>
                <a:latin typeface="Calibri" panose="020F0502020204030204"/>
                <a:cs typeface="Calibri" panose="020F0502020204030204"/>
                <a:sym typeface="+mn-ea"/>
              </a:rPr>
              <a:t>       Protocol</a:t>
            </a:r>
            <a:br>
              <a:rPr lang="en-US" sz="6000" dirty="0">
                <a:solidFill>
                  <a:schemeClr val="tx1"/>
                </a:solidFill>
                <a:latin typeface="Calibri" panose="020F0502020204030204"/>
                <a:cs typeface="Calibri" panose="020F0502020204030204"/>
                <a:sym typeface="+mn-ea"/>
              </a:rPr>
            </a:br>
            <a:br>
              <a:rPr lang="en-US" sz="6000" dirty="0">
                <a:solidFill>
                  <a:schemeClr val="tx1"/>
                </a:solidFill>
                <a:latin typeface="Calibri" panose="020F0502020204030204"/>
                <a:cs typeface="Calibri" panose="020F0502020204030204"/>
                <a:sym typeface="+mn-ea"/>
              </a:rPr>
            </a:br>
            <a:br>
              <a:rPr lang="en-US" sz="6000" dirty="0">
                <a:solidFill>
                  <a:schemeClr val="tx1"/>
                </a:solidFill>
                <a:latin typeface="Calibri" panose="020F0502020204030204"/>
                <a:cs typeface="Calibri" panose="020F0502020204030204"/>
                <a:sym typeface="+mn-ea"/>
              </a:rPr>
            </a:br>
            <a:r>
              <a:rPr lang="en-US" sz="3200" dirty="0">
                <a:solidFill>
                  <a:schemeClr val="tx1"/>
                </a:solidFill>
                <a:latin typeface="Calibri" panose="020F0502020204030204"/>
                <a:cs typeface="Calibri" panose="020F0502020204030204"/>
                <a:sym typeface="+mn-ea"/>
              </a:rPr>
              <a:t>Date: 15.02.2024</a:t>
            </a:r>
          </a:p>
        </p:txBody>
      </p:sp>
      <p:pic>
        <p:nvPicPr>
          <p:cNvPr id="6" name="Graphic 5"/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1109018"/>
            <a:ext cx="809625" cy="1619250"/>
          </a:xfrm>
          <a:prstGeom prst="rect">
            <a:avLst/>
          </a:prstGeom>
        </p:spPr>
      </p:pic>
      <p:pic>
        <p:nvPicPr>
          <p:cNvPr id="3" name="Picture 2" descr="Horizontal Log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1045" y="8103235"/>
            <a:ext cx="5710555" cy="189992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5986462" y="4694627"/>
            <a:ext cx="6315076" cy="871855"/>
          </a:xfrm>
        </p:spPr>
        <p:txBody>
          <a:bodyPr/>
          <a:lstStyle/>
          <a:p>
            <a:r>
              <a:rPr lang="en-US"/>
              <a:t>thank you!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4" y="762008"/>
            <a:ext cx="15501939" cy="743585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Text Box 4"/>
          <p:cNvSpPr txBox="1"/>
          <p:nvPr/>
        </p:nvSpPr>
        <p:spPr>
          <a:xfrm>
            <a:off x="2082800" y="2962910"/>
            <a:ext cx="2554225" cy="5725863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285750" indent="-285750">
              <a:lnSpc>
                <a:spcPct val="120000"/>
              </a:lnSpc>
              <a:buBlip>
                <a:blip r:embed="rId2"/>
              </a:buBlip>
            </a:pPr>
            <a:r>
              <a:rPr lang="en-US" sz="4400" b="1" dirty="0">
                <a:ea typeface="Calibri Light"/>
                <a:cs typeface="+mn-lt"/>
              </a:rPr>
              <a:t> Protocol</a:t>
            </a:r>
          </a:p>
          <a:p>
            <a:pPr marL="285750" indent="-285750">
              <a:lnSpc>
                <a:spcPct val="120000"/>
              </a:lnSpc>
              <a:buFont typeface="Arial"/>
              <a:buBlip>
                <a:blip r:embed="rId2"/>
              </a:buBlip>
            </a:pPr>
            <a:r>
              <a:rPr lang="en-US" sz="4400" b="1" dirty="0">
                <a:ea typeface="Calibri Light"/>
                <a:cs typeface="+mn-lt"/>
              </a:rPr>
              <a:t> HTTP</a:t>
            </a:r>
            <a:endParaRPr lang="en-US" dirty="0"/>
          </a:p>
          <a:p>
            <a:pPr marL="285750" indent="-285750">
              <a:lnSpc>
                <a:spcPct val="120000"/>
              </a:lnSpc>
              <a:buFont typeface="Arial"/>
              <a:buBlip>
                <a:blip r:embed="rId2"/>
              </a:buBlip>
            </a:pPr>
            <a:r>
              <a:rPr lang="en-US" sz="4400" b="1" dirty="0">
                <a:cs typeface="+mn-lt"/>
                <a:sym typeface="+mn-ea"/>
              </a:rPr>
              <a:t> HTTPS</a:t>
            </a:r>
            <a:endParaRPr lang="en-US" sz="4400" b="1" dirty="0">
              <a:ea typeface="Calibri Light"/>
              <a:cs typeface="+mn-lt"/>
            </a:endParaRPr>
          </a:p>
          <a:p>
            <a:pPr marL="285750" indent="-285750">
              <a:lnSpc>
                <a:spcPct val="120000"/>
              </a:lnSpc>
              <a:buBlip>
                <a:blip r:embed="rId2"/>
              </a:buBlip>
            </a:pPr>
            <a:r>
              <a:rPr lang="en-US" sz="4400" b="1" dirty="0">
                <a:cs typeface="+mn-lt"/>
              </a:rPr>
              <a:t> FTP</a:t>
            </a:r>
            <a:endParaRPr lang="en-US" sz="4400" b="1" dirty="0">
              <a:ea typeface="Calibri Light"/>
              <a:cs typeface="+mn-lt"/>
            </a:endParaRPr>
          </a:p>
          <a:p>
            <a:pPr marL="285750" indent="-285750">
              <a:lnSpc>
                <a:spcPct val="120000"/>
              </a:lnSpc>
              <a:buBlip>
                <a:blip r:embed="rId2"/>
              </a:buBlip>
            </a:pPr>
            <a:r>
              <a:rPr lang="en-US" sz="4400" b="1" dirty="0">
                <a:cs typeface="+mn-lt"/>
              </a:rPr>
              <a:t> SFTP</a:t>
            </a:r>
            <a:endParaRPr lang="en-US" sz="4400" b="1" dirty="0">
              <a:ea typeface="Calibri Light"/>
              <a:cs typeface="+mn-lt"/>
            </a:endParaRPr>
          </a:p>
          <a:p>
            <a:pPr marL="285750" indent="-285750">
              <a:lnSpc>
                <a:spcPct val="120000"/>
              </a:lnSpc>
              <a:buBlip>
                <a:blip r:embed="rId2"/>
              </a:buBlip>
            </a:pPr>
            <a:r>
              <a:rPr lang="en-US" sz="4400" b="1" dirty="0">
                <a:ea typeface="Calibri Light"/>
                <a:cs typeface="+mn-lt"/>
              </a:rPr>
              <a:t> SMTP</a:t>
            </a:r>
          </a:p>
          <a:p>
            <a:pPr>
              <a:lnSpc>
                <a:spcPct val="120000"/>
              </a:lnSpc>
            </a:pPr>
            <a:endParaRPr lang="en-US" sz="4400" b="1" dirty="0">
              <a:ea typeface="Calibri Light"/>
              <a:cs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2A5ED-60F0-FE3A-B505-14F0592DD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lIns="0" tIns="0" rIns="0" bIns="0" anchor="t">
            <a:spAutoFit/>
          </a:bodyPr>
          <a:lstStyle/>
          <a:p>
            <a:r>
              <a:rPr lang="en-US" dirty="0">
                <a:latin typeface="Calibri"/>
                <a:ea typeface="Calibri"/>
                <a:cs typeface="Calibri"/>
              </a:rPr>
              <a:t>PROTOCOLS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E86AFF-58D6-268E-D51D-58B5717FEF61}"/>
              </a:ext>
            </a:extLst>
          </p:cNvPr>
          <p:cNvSpPr txBox="1"/>
          <p:nvPr/>
        </p:nvSpPr>
        <p:spPr>
          <a:xfrm>
            <a:off x="1221475" y="2253587"/>
            <a:ext cx="15537975" cy="69865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>
                <a:latin typeface="Calibri"/>
                <a:ea typeface="Calibri"/>
                <a:cs typeface="Calibri"/>
              </a:rPr>
              <a:t>Protocols are sets of rules or guidelines that dictate how data is transmitted and received between devices or systems in a network.</a:t>
            </a:r>
            <a:endParaRPr lang="en-US" sz="3200">
              <a:latin typeface="Calibri"/>
              <a:ea typeface="Calibri"/>
              <a:cs typeface="Calibri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latin typeface="Calibri"/>
                <a:ea typeface="Calibri"/>
                <a:cs typeface="Calibri"/>
              </a:rPr>
              <a:t>They define the format, timing, sequencing, and error control mechanisms necessary for successful communication. </a:t>
            </a:r>
            <a:endParaRPr lang="en-US" sz="3200">
              <a:latin typeface="Calibri"/>
              <a:ea typeface="Calibri"/>
              <a:cs typeface="Calibri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latin typeface="Calibri"/>
              <a:ea typeface="Calibri Light"/>
              <a:cs typeface="Calibri Light"/>
            </a:endParaRPr>
          </a:p>
          <a:p>
            <a:endParaRPr lang="en-US" sz="3200" dirty="0">
              <a:latin typeface="Calibri"/>
              <a:ea typeface="+mn-lt"/>
              <a:cs typeface="+mn-lt"/>
            </a:endParaRPr>
          </a:p>
          <a:p>
            <a:r>
              <a:rPr lang="en-US" sz="3200" b="1" dirty="0">
                <a:latin typeface="Calibri"/>
                <a:ea typeface="+mn-lt"/>
                <a:cs typeface="+mn-lt"/>
              </a:rPr>
              <a:t>Application Layer Protocols</a:t>
            </a:r>
            <a:r>
              <a:rPr lang="en-US" sz="32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:</a:t>
            </a:r>
            <a:endParaRPr lang="en-US" sz="3200" dirty="0">
              <a:latin typeface="Calibri"/>
              <a:ea typeface="Calibri Light"/>
              <a:cs typeface="Calibri Light"/>
            </a:endParaRPr>
          </a:p>
          <a:p>
            <a:endParaRPr lang="en-US" sz="3200" dirty="0">
              <a:solidFill>
                <a:srgbClr val="0D0D0D"/>
              </a:solidFill>
              <a:latin typeface="Calibri"/>
              <a:ea typeface="+mn-lt"/>
              <a:cs typeface="+mn-lt"/>
            </a:endParaRPr>
          </a:p>
          <a:p>
            <a:r>
              <a:rPr lang="en-US" sz="3200" b="1" dirty="0">
                <a:latin typeface="Calibri"/>
                <a:ea typeface="+mn-lt"/>
                <a:cs typeface="+mn-lt"/>
              </a:rPr>
              <a:t> Hypertext Transfer Protocol (HTTP)</a:t>
            </a:r>
            <a:r>
              <a:rPr lang="en-US" sz="32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: Used for transmitting hypertext requests and     information on the World Wide Web.</a:t>
            </a:r>
            <a:endParaRPr lang="en-US" sz="3200" dirty="0">
              <a:latin typeface="Calibri"/>
              <a:ea typeface="Calibri"/>
              <a:cs typeface="Calibri"/>
            </a:endParaRPr>
          </a:p>
          <a:p>
            <a:r>
              <a:rPr lang="en-US" sz="3200" b="1" dirty="0">
                <a:latin typeface="Calibri"/>
                <a:ea typeface="+mn-lt"/>
                <a:cs typeface="+mn-lt"/>
              </a:rPr>
              <a:t> File Transfer Protocol (FTP)</a:t>
            </a:r>
            <a:r>
              <a:rPr lang="en-US" sz="32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: Facilitates the transfer of files between a client and server     over a network.</a:t>
            </a:r>
            <a:endParaRPr lang="en-US" sz="3200">
              <a:latin typeface="Calibri"/>
              <a:ea typeface="Calibri"/>
              <a:cs typeface="Calibri"/>
            </a:endParaRPr>
          </a:p>
          <a:p>
            <a:r>
              <a:rPr lang="en-US" sz="3200" b="1" dirty="0">
                <a:latin typeface="Calibri"/>
                <a:ea typeface="+mn-lt"/>
                <a:cs typeface="+mn-lt"/>
              </a:rPr>
              <a:t> Simple Mail Transfer Protocol (SMTP)</a:t>
            </a:r>
            <a:r>
              <a:rPr lang="en-US" sz="32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: Used for sending email messages between servers.</a:t>
            </a:r>
            <a:endParaRPr lang="en-US" sz="3200">
              <a:latin typeface="Calibri"/>
              <a:ea typeface="Calibri"/>
              <a:cs typeface="Calibri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latin typeface="Calibri"/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593268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DE694-5567-8B80-DE0F-5E72E554B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3063" y="783574"/>
            <a:ext cx="15501939" cy="760978"/>
          </a:xfrm>
        </p:spPr>
        <p:txBody>
          <a:bodyPr wrap="square" lIns="0" tIns="0" rIns="0" bIns="0" anchor="t">
            <a:spAutoFit/>
          </a:bodyPr>
          <a:lstStyle/>
          <a:p>
            <a:r>
              <a:rPr lang="en-US" dirty="0">
                <a:solidFill>
                  <a:srgbClr val="0D0D0D"/>
                </a:solidFill>
                <a:latin typeface="Calibri"/>
                <a:ea typeface="Calibri"/>
                <a:cs typeface="Calibri"/>
              </a:rPr>
              <a:t>What is HTTP?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94C531-B6CE-D6D7-91D9-3AD162313820}"/>
              </a:ext>
            </a:extLst>
          </p:cNvPr>
          <p:cNvSpPr txBox="1"/>
          <p:nvPr/>
        </p:nvSpPr>
        <p:spPr>
          <a:xfrm>
            <a:off x="645109" y="1919980"/>
            <a:ext cx="17364971" cy="803296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en-US" sz="4000" dirty="0">
                <a:solidFill>
                  <a:srgbClr val="0D0D0D"/>
                </a:solidFill>
                <a:latin typeface="Calibri"/>
                <a:ea typeface="Söhne"/>
                <a:cs typeface="Söhne"/>
              </a:rPr>
              <a:t> HTTP stands for </a:t>
            </a:r>
            <a:r>
              <a:rPr lang="en-US" sz="4000" b="1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Hypertext Transfer Protocol</a:t>
            </a:r>
            <a:r>
              <a:rPr lang="en-US" sz="4000" dirty="0">
                <a:solidFill>
                  <a:srgbClr val="0D0D0D"/>
                </a:solidFill>
                <a:latin typeface="Calibri"/>
                <a:ea typeface="Söhne"/>
                <a:cs typeface="Söhne"/>
              </a:rPr>
              <a:t>.</a:t>
            </a:r>
            <a:endParaRPr lang="en-US"/>
          </a:p>
          <a:p>
            <a:pPr>
              <a:buFont typeface="Arial"/>
              <a:buChar char="•"/>
            </a:pPr>
            <a:endParaRPr lang="en-US" sz="4000" dirty="0">
              <a:solidFill>
                <a:srgbClr val="0D0D0D"/>
              </a:solidFill>
              <a:latin typeface="Calibri"/>
              <a:ea typeface="Söhne"/>
              <a:cs typeface="Söhne"/>
            </a:endParaRPr>
          </a:p>
          <a:p>
            <a:pPr>
              <a:buFont typeface="Arial"/>
              <a:buChar char="•"/>
            </a:pPr>
            <a:r>
              <a:rPr lang="en-US" sz="4000" dirty="0">
                <a:solidFill>
                  <a:srgbClr val="0D0D0D"/>
                </a:solidFill>
                <a:latin typeface="Calibri"/>
                <a:ea typeface="Söhne"/>
                <a:cs typeface="Söhne"/>
              </a:rPr>
              <a:t> </a:t>
            </a:r>
            <a:r>
              <a:rPr lang="en-US" sz="40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HTTP is a protocol used for transferring hypertext requests and information on the World Wide Web.</a:t>
            </a:r>
          </a:p>
          <a:p>
            <a:pPr>
              <a:buFont typeface="Arial"/>
              <a:buChar char="•"/>
            </a:pPr>
            <a:endParaRPr lang="en-US" sz="4000" dirty="0">
              <a:solidFill>
                <a:srgbClr val="0D0D0D"/>
              </a:solidFill>
              <a:latin typeface="Calibri"/>
              <a:ea typeface="Calibri Light"/>
              <a:cs typeface="Calibri Light"/>
            </a:endParaRPr>
          </a:p>
          <a:p>
            <a:pPr>
              <a:buFont typeface="Arial"/>
              <a:buChar char="•"/>
            </a:pPr>
            <a:r>
              <a:rPr lang="en-US" sz="40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 </a:t>
            </a:r>
            <a:r>
              <a:rPr lang="en-US" sz="4000" b="1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HTTP Request Methods:</a:t>
            </a:r>
            <a:endParaRPr lang="en-US" sz="4000">
              <a:solidFill>
                <a:srgbClr val="0A091B"/>
              </a:solidFill>
              <a:latin typeface="Calibri"/>
              <a:ea typeface="+mn-lt"/>
              <a:cs typeface="+mn-lt"/>
            </a:endParaRPr>
          </a:p>
          <a:p>
            <a:r>
              <a:rPr lang="en-US" sz="4000" b="1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  GET:</a:t>
            </a:r>
            <a:r>
              <a:rPr lang="en-US" sz="40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 Requests data from a specified resource.</a:t>
            </a:r>
            <a:endParaRPr lang="en-US" sz="4000">
              <a:latin typeface="Calibri"/>
              <a:ea typeface="Calibri"/>
              <a:cs typeface="Calibri"/>
            </a:endParaRPr>
          </a:p>
          <a:p>
            <a:r>
              <a:rPr lang="en-US" sz="4000" b="1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  POST:</a:t>
            </a:r>
            <a:r>
              <a:rPr lang="en-US" sz="40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 Submits data to be processed to a specified resource.</a:t>
            </a:r>
            <a:endParaRPr lang="en-US" sz="4000">
              <a:latin typeface="Calibri"/>
              <a:ea typeface="Calibri"/>
              <a:cs typeface="Calibri"/>
            </a:endParaRPr>
          </a:p>
          <a:p>
            <a:r>
              <a:rPr lang="en-US" sz="4000" b="1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  PUT:</a:t>
            </a:r>
            <a:r>
              <a:rPr lang="en-US" sz="40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 Uploads a representation of a resource at a specific URI.</a:t>
            </a:r>
            <a:endParaRPr lang="en-US" sz="4000">
              <a:latin typeface="Calibri"/>
              <a:ea typeface="Calibri"/>
              <a:cs typeface="Calibri"/>
            </a:endParaRPr>
          </a:p>
          <a:p>
            <a:r>
              <a:rPr lang="en-US" sz="4000" b="1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  DELETE:</a:t>
            </a:r>
            <a:r>
              <a:rPr lang="en-US" sz="40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 Deletes the specified resource.</a:t>
            </a:r>
            <a:endParaRPr lang="en-US" sz="4000">
              <a:latin typeface="Calibri"/>
              <a:ea typeface="Calibri"/>
              <a:cs typeface="Calibri"/>
            </a:endParaRPr>
          </a:p>
          <a:p>
            <a:r>
              <a:rPr lang="en-US" sz="4000" b="1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  And more:</a:t>
            </a:r>
            <a:r>
              <a:rPr lang="en-US" sz="40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 Other methods include HEAD, OPTIONS, PATCH, etc.</a:t>
            </a:r>
            <a:endParaRPr lang="en-US" sz="3600" dirty="0">
              <a:solidFill>
                <a:srgbClr val="0D0D0D"/>
              </a:solidFill>
              <a:latin typeface="Calibri"/>
              <a:ea typeface="+mn-lt"/>
              <a:cs typeface="+mn-lt"/>
            </a:endParaRPr>
          </a:p>
          <a:p>
            <a:endParaRPr lang="en-US" sz="4000" dirty="0">
              <a:solidFill>
                <a:srgbClr val="0D0D0D"/>
              </a:solidFill>
              <a:latin typeface="Calibri"/>
              <a:ea typeface="+mn-lt"/>
              <a:cs typeface="+mn-lt"/>
            </a:endParaRPr>
          </a:p>
          <a:p>
            <a:pPr marL="571500" indent="-571500">
              <a:buFont typeface="Arial"/>
              <a:buChar char="•"/>
            </a:pPr>
            <a:r>
              <a:rPr lang="en-US" sz="36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Example: Web browsing, web services</a:t>
            </a:r>
            <a:endParaRPr lang="en-US" sz="3600" dirty="0">
              <a:solidFill>
                <a:srgbClr val="0D0D0D"/>
              </a:solidFill>
              <a:latin typeface="Calibri"/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980356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CD304-EE31-9CB6-0713-FD69CC7D9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8724" y="762008"/>
            <a:ext cx="15501939" cy="760978"/>
          </a:xfrm>
        </p:spPr>
        <p:txBody>
          <a:bodyPr wrap="square" lIns="0" tIns="0" rIns="0" bIns="0" anchor="t">
            <a:spAutoFit/>
          </a:bodyPr>
          <a:lstStyle/>
          <a:p>
            <a:r>
              <a:rPr lang="en-US" dirty="0">
                <a:solidFill>
                  <a:srgbClr val="0D0D0D"/>
                </a:solidFill>
                <a:latin typeface="Calibri"/>
                <a:ea typeface="Calibri"/>
                <a:cs typeface="Calibri"/>
              </a:rPr>
              <a:t>HTTP Status Codes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E9AB7F-71AF-7981-5B7E-180FFE6FBD6B}"/>
              </a:ext>
            </a:extLst>
          </p:cNvPr>
          <p:cNvSpPr txBox="1"/>
          <p:nvPr/>
        </p:nvSpPr>
        <p:spPr>
          <a:xfrm>
            <a:off x="848449" y="1865527"/>
            <a:ext cx="16588594" cy="79714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Font typeface="Arial"/>
              <a:buChar char="•"/>
            </a:pPr>
            <a:r>
              <a:rPr lang="en-US" sz="4000" b="1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1xx:</a:t>
            </a:r>
            <a:r>
              <a:rPr lang="en-US" sz="40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 Informational responses</a:t>
            </a:r>
            <a:endParaRPr lang="en-US" sz="4000" dirty="0">
              <a:latin typeface="Calibri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r>
              <a:rPr lang="en-US" sz="4000" b="1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2xx:</a:t>
            </a:r>
            <a:r>
              <a:rPr lang="en-US" sz="40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 Success responses</a:t>
            </a:r>
            <a:endParaRPr lang="en-US" sz="4000">
              <a:latin typeface="Calibri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r>
              <a:rPr lang="en-US" sz="4000" b="1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3xx:</a:t>
            </a:r>
            <a:r>
              <a:rPr lang="en-US" sz="40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 Redirection responses</a:t>
            </a:r>
            <a:endParaRPr lang="en-US" sz="4000">
              <a:latin typeface="Calibri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r>
              <a:rPr lang="en-US" sz="4000" b="1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4xx:</a:t>
            </a:r>
            <a:r>
              <a:rPr lang="en-US" sz="40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 Client error responses</a:t>
            </a:r>
            <a:endParaRPr lang="en-US" sz="4000">
              <a:latin typeface="Calibri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r>
              <a:rPr lang="en-US" sz="4000" b="1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5xx:</a:t>
            </a:r>
            <a:r>
              <a:rPr lang="en-US" sz="40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 Server error responses</a:t>
            </a:r>
            <a:endParaRPr lang="en-US" sz="4000" dirty="0">
              <a:solidFill>
                <a:srgbClr val="0D0D0D"/>
              </a:solidFill>
              <a:latin typeface="Calibri Light"/>
              <a:ea typeface="Calibri Light"/>
              <a:cs typeface="Calibri Light"/>
            </a:endParaRPr>
          </a:p>
          <a:p>
            <a:pPr>
              <a:buFont typeface="Arial"/>
              <a:buChar char="•"/>
            </a:pPr>
            <a:endParaRPr lang="en-US" sz="3600" dirty="0">
              <a:solidFill>
                <a:srgbClr val="0D0D0D"/>
              </a:solidFill>
              <a:latin typeface="Calibri"/>
              <a:ea typeface="Calibri Light"/>
              <a:cs typeface="Calibri Light"/>
            </a:endParaRPr>
          </a:p>
          <a:p>
            <a:pPr>
              <a:buFont typeface="Arial"/>
              <a:buChar char="•"/>
            </a:pPr>
            <a:endParaRPr lang="en-US" sz="3600" dirty="0">
              <a:solidFill>
                <a:srgbClr val="0D0D0D"/>
              </a:solidFill>
              <a:latin typeface="Calibri"/>
              <a:ea typeface="+mn-lt"/>
              <a:cs typeface="+mn-lt"/>
            </a:endParaRPr>
          </a:p>
          <a:p>
            <a:r>
              <a:rPr lang="en-US" sz="6000" b="1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HTTP vs HTTPS</a:t>
            </a:r>
            <a:endParaRPr lang="en-US" sz="6000" dirty="0">
              <a:solidFill>
                <a:srgbClr val="0D0D0D"/>
              </a:solidFill>
              <a:latin typeface="Calibri"/>
              <a:ea typeface="Calibri Light"/>
              <a:cs typeface="Calibri Light"/>
            </a:endParaRPr>
          </a:p>
          <a:p>
            <a:endParaRPr lang="en-US" sz="3600" b="1" dirty="0">
              <a:solidFill>
                <a:srgbClr val="0D0D0D"/>
              </a:solidFill>
              <a:latin typeface="Calibri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3600" b="1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Difference:</a:t>
            </a:r>
            <a:r>
              <a:rPr lang="en-US" sz="36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 HTTPS (Hypertext Transfer Protocol Secure) is a secure version of HTTP that encrypts data transmission using SSL/TLS protocols.</a:t>
            </a:r>
            <a:endParaRPr lang="en-US" sz="3600">
              <a:latin typeface="Calibri"/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r>
              <a:rPr lang="en-US" sz="3600" b="1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Advantages:</a:t>
            </a:r>
            <a:r>
              <a:rPr lang="en-US" sz="36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 HTTPS provides confidentiality, integrity, and authenticity of data exchanged between the client and server.</a:t>
            </a:r>
            <a:endParaRPr lang="en-US" sz="3600" dirty="0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40717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387E70-6493-A26A-5420-2C272ADA5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8724" y="762008"/>
            <a:ext cx="15501939" cy="2248564"/>
          </a:xfrm>
        </p:spPr>
        <p:txBody>
          <a:bodyPr wrap="square" lIns="0" tIns="0" rIns="0" bIns="0" anchor="t">
            <a:spAutoFit/>
          </a:bodyPr>
          <a:lstStyle/>
          <a:p>
            <a:r>
              <a:rPr lang="en-US" dirty="0">
                <a:solidFill>
                  <a:srgbClr val="0D0D0D"/>
                </a:solidFill>
                <a:latin typeface="Calibri"/>
                <a:ea typeface="Calibri"/>
                <a:cs typeface="Calibri"/>
              </a:rPr>
              <a:t>HTTPS</a:t>
            </a:r>
            <a:endParaRPr lang="en-US" dirty="0">
              <a:latin typeface="Calibri"/>
              <a:ea typeface="Calibri"/>
              <a:cs typeface="Calibri"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5C3818-661E-7C2C-8E9D-2B3B6203AB85}"/>
              </a:ext>
            </a:extLst>
          </p:cNvPr>
          <p:cNvSpPr txBox="1"/>
          <p:nvPr/>
        </p:nvSpPr>
        <p:spPr>
          <a:xfrm>
            <a:off x="787367" y="1744068"/>
            <a:ext cx="16717993" cy="74789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685800" indent="-685800">
              <a:buFont typeface="Arial"/>
              <a:buChar char="•"/>
            </a:pPr>
            <a:r>
              <a:rPr lang="en-US" sz="32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HTTPS stands for HTTPS (Hypertext Transfer Protocol Secure).</a:t>
            </a:r>
          </a:p>
          <a:p>
            <a:pPr marL="685800" indent="-685800">
              <a:buFont typeface="Arial"/>
              <a:buChar char="•"/>
            </a:pPr>
            <a:r>
              <a:rPr lang="en-US" sz="32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HTTPS is an extension of HTTP that adds a layer of security using SSL/TLS encryption. </a:t>
            </a:r>
            <a:endParaRPr lang="en-US" sz="3200" dirty="0">
              <a:solidFill>
                <a:srgbClr val="0A091B"/>
              </a:solidFill>
              <a:latin typeface="Calibri"/>
              <a:ea typeface="+mn-lt"/>
              <a:cs typeface="+mn-lt"/>
            </a:endParaRPr>
          </a:p>
          <a:p>
            <a:pPr marL="685800" indent="-685800">
              <a:buFont typeface="Arial"/>
              <a:buChar char="•"/>
            </a:pPr>
            <a:r>
              <a:rPr lang="en-US" sz="32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It ensures that data exchanged between the client and server is encrypted, providing confidentiality and integrity.</a:t>
            </a:r>
            <a:endParaRPr lang="en-US" sz="3200" dirty="0">
              <a:latin typeface="Calibri"/>
              <a:ea typeface="+mn-lt"/>
              <a:cs typeface="+mn-lt"/>
            </a:endParaRPr>
          </a:p>
          <a:p>
            <a:pPr marL="685800" indent="-685800">
              <a:buFont typeface="Arial"/>
              <a:buChar char="•"/>
            </a:pPr>
            <a:r>
              <a:rPr lang="en-US" sz="32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Example: Secure websites, online banking</a:t>
            </a:r>
            <a:endParaRPr lang="en-US" sz="3200" dirty="0">
              <a:solidFill>
                <a:srgbClr val="0D0D0D"/>
              </a:solidFill>
              <a:latin typeface="Calibri"/>
              <a:ea typeface="Calibri Light"/>
              <a:cs typeface="Calibri Light"/>
            </a:endParaRPr>
          </a:p>
          <a:p>
            <a:pPr marL="685800" indent="-685800">
              <a:buFont typeface="Arial"/>
              <a:buChar char="•"/>
            </a:pPr>
            <a:endParaRPr lang="en-US" sz="3200" dirty="0">
              <a:solidFill>
                <a:srgbClr val="0D0D0D"/>
              </a:solidFill>
              <a:latin typeface="Calibri"/>
              <a:ea typeface="Calibri Light"/>
              <a:cs typeface="Calibri Light"/>
            </a:endParaRPr>
          </a:p>
          <a:p>
            <a:r>
              <a:rPr lang="en-US" sz="3200" b="1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How Does HTTPS Work?</a:t>
            </a:r>
          </a:p>
          <a:p>
            <a:endParaRPr lang="en-US" sz="3200" b="1" dirty="0">
              <a:solidFill>
                <a:srgbClr val="0D0D0D"/>
              </a:solidFill>
              <a:latin typeface="Calibri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3200" b="1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 SSL/TLS Encryption:</a:t>
            </a:r>
            <a:r>
              <a:rPr lang="en-US" sz="32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 HTTPS utilizes SSL (Secure Sockets Layer) or its successor TLS (Transport Layer Security) to encrypt data transmitted between the client and server.</a:t>
            </a:r>
            <a:endParaRPr lang="en-US" sz="3200">
              <a:latin typeface="Calibri"/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sz="3200" b="1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 Key Exchange:</a:t>
            </a:r>
            <a:r>
              <a:rPr lang="en-US" sz="32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 SSL/TLS protocols facilitate secure key exchange between the client and server, establishing a secure communication channel.</a:t>
            </a:r>
            <a:endParaRPr lang="en-US" sz="3200">
              <a:latin typeface="Calibri"/>
              <a:ea typeface="+mn-lt"/>
              <a:cs typeface="+mn-lt"/>
            </a:endParaRPr>
          </a:p>
          <a:p>
            <a:pPr marL="685800" indent="-685800">
              <a:buFont typeface="Arial"/>
              <a:buChar char="•"/>
            </a:pPr>
            <a:endParaRPr lang="en-US" sz="3200" dirty="0">
              <a:solidFill>
                <a:srgbClr val="0D0D0D"/>
              </a:solidFill>
              <a:latin typeface="Calibri"/>
              <a:ea typeface="Calibri Light"/>
              <a:cs typeface="Calibri Light"/>
            </a:endParaRPr>
          </a:p>
          <a:p>
            <a:pPr marL="685800" indent="-685800">
              <a:buFont typeface="Arial"/>
              <a:buChar char="•"/>
            </a:pPr>
            <a:endParaRPr lang="en-US" sz="3200" dirty="0">
              <a:solidFill>
                <a:srgbClr val="0D0D0D"/>
              </a:solidFill>
              <a:latin typeface="Calibri"/>
              <a:ea typeface="Calibri Light"/>
              <a:cs typeface="Calibri Light"/>
            </a:endParaRPr>
          </a:p>
          <a:p>
            <a:pPr marL="685800" indent="-685800">
              <a:buFont typeface="Arial"/>
              <a:buChar char="•"/>
            </a:pPr>
            <a:r>
              <a:rPr lang="en-US" sz="3200" dirty="0">
                <a:solidFill>
                  <a:srgbClr val="0D0D0D"/>
                </a:solidFill>
                <a:latin typeface="Calibri"/>
                <a:ea typeface="+mn-lt"/>
                <a:cs typeface="+mn-lt"/>
              </a:rPr>
              <a:t>HTTPS URLs begin with "https://" instead of "http://", indicating a secure connection.</a:t>
            </a:r>
            <a:endParaRPr lang="en-US" sz="3200" dirty="0">
              <a:solidFill>
                <a:srgbClr val="0D0D0D"/>
              </a:solidFill>
              <a:latin typeface="Calibri"/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428505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EB4E0-F6E8-FD03-B958-530849091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969" y="675744"/>
            <a:ext cx="16774335" cy="2992358"/>
          </a:xfrm>
        </p:spPr>
        <p:txBody>
          <a:bodyPr wrap="square" lIns="0" tIns="0" rIns="0" bIns="0" anchor="t">
            <a:spAutoFit/>
          </a:bodyPr>
          <a:lstStyle/>
          <a:p>
            <a:r>
              <a:rPr lang="en-US" dirty="0">
                <a:solidFill>
                  <a:srgbClr val="0D0D0D"/>
                </a:solidFill>
                <a:latin typeface="Calibri"/>
                <a:ea typeface="Calibri"/>
                <a:cs typeface="Calibri"/>
              </a:rPr>
              <a:t>FTP</a:t>
            </a:r>
            <a:endParaRPr lang="en-US" b="0" dirty="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br>
              <a:rPr lang="en-US" b="0" dirty="0">
                <a:solidFill>
                  <a:srgbClr val="000000"/>
                </a:solidFill>
                <a:ea typeface="Calibri"/>
              </a:rPr>
            </a:br>
            <a:endParaRPr lang="en-US" b="0" dirty="0">
              <a:solidFill>
                <a:srgbClr val="000000"/>
              </a:solidFill>
              <a:ea typeface="Calibri"/>
            </a:endParaRPr>
          </a:p>
          <a:p>
            <a:endParaRPr lang="en-US" dirty="0">
              <a:ea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0309A8-D302-EFD4-8BB9-EB4CF192E656}"/>
              </a:ext>
            </a:extLst>
          </p:cNvPr>
          <p:cNvSpPr txBox="1"/>
          <p:nvPr/>
        </p:nvSpPr>
        <p:spPr>
          <a:xfrm>
            <a:off x="989288" y="2068232"/>
            <a:ext cx="16178839" cy="83125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420"/>
              </a:spcBef>
            </a:pPr>
            <a:r>
              <a:rPr lang="en-US" sz="4000" b="1" dirty="0">
                <a:solidFill>
                  <a:srgbClr val="0D0D0D"/>
                </a:solidFill>
                <a:ea typeface="+mn-lt"/>
                <a:cs typeface="+mn-lt"/>
              </a:rPr>
              <a:t> File Transfer Protocol(FTP):</a:t>
            </a:r>
          </a:p>
          <a:p>
            <a:pPr>
              <a:spcBef>
                <a:spcPts val="420"/>
              </a:spcBef>
            </a:pPr>
            <a:endParaRPr lang="en-US" sz="4000" b="1" dirty="0">
              <a:solidFill>
                <a:srgbClr val="0D0D0D"/>
              </a:solidFill>
              <a:ea typeface="+mn-lt"/>
              <a:cs typeface="+mn-lt"/>
            </a:endParaRPr>
          </a:p>
          <a:p>
            <a:pPr>
              <a:spcBef>
                <a:spcPts val="420"/>
              </a:spcBef>
            </a:pPr>
            <a:endParaRPr lang="en-US" sz="4000" b="1" dirty="0">
              <a:solidFill>
                <a:srgbClr val="0D0D0D"/>
              </a:solidFill>
              <a:ea typeface="+mn-lt"/>
              <a:cs typeface="+mn-lt"/>
            </a:endParaRPr>
          </a:p>
          <a:p>
            <a:pPr marL="1143000" indent="-400050">
              <a:spcBef>
                <a:spcPts val="325"/>
              </a:spcBef>
              <a:buFont typeface="Arial,Sans-Serif"/>
              <a:buChar char="●"/>
            </a:pPr>
            <a:r>
              <a:rPr lang="en-US" sz="4000" dirty="0">
                <a:solidFill>
                  <a:srgbClr val="0D0D0D"/>
                </a:solidFill>
                <a:ea typeface="+mn-lt"/>
                <a:cs typeface="+mn-lt"/>
              </a:rPr>
              <a:t>Allows client and server to send and receive files from each other.</a:t>
            </a:r>
          </a:p>
          <a:p>
            <a:pPr marL="742950">
              <a:spcBef>
                <a:spcPts val="325"/>
              </a:spcBef>
            </a:pPr>
            <a:endParaRPr lang="en-US" sz="4000" dirty="0">
              <a:solidFill>
                <a:srgbClr val="0D0D0D"/>
              </a:solidFill>
              <a:ea typeface="+mn-lt"/>
              <a:cs typeface="+mn-lt"/>
            </a:endParaRPr>
          </a:p>
          <a:p>
            <a:pPr marL="1143000" marR="5080" indent="-400050">
              <a:buFont typeface="Arial,Sans-Serif"/>
              <a:buChar char="●"/>
            </a:pPr>
            <a:r>
              <a:rPr lang="en-US" sz="4000" dirty="0">
                <a:solidFill>
                  <a:srgbClr val="0D0D0D"/>
                </a:solidFill>
                <a:ea typeface="+mn-lt"/>
                <a:cs typeface="+mn-lt"/>
              </a:rPr>
              <a:t>The client will send the RETR command and asks for the file and this  will prompt the server to respond with that file.</a:t>
            </a:r>
          </a:p>
          <a:p>
            <a:pPr marL="742950" marR="5080"/>
            <a:endParaRPr lang="en-US" sz="4000" dirty="0">
              <a:solidFill>
                <a:srgbClr val="0D0D0D"/>
              </a:solidFill>
              <a:ea typeface="+mn-lt"/>
              <a:cs typeface="+mn-lt"/>
            </a:endParaRPr>
          </a:p>
          <a:p>
            <a:pPr marL="1143000" indent="-400050">
              <a:spcBef>
                <a:spcPts val="325"/>
              </a:spcBef>
              <a:buFont typeface="Arial,Sans-Serif"/>
              <a:buChar char="●"/>
            </a:pPr>
            <a:r>
              <a:rPr lang="en-US" sz="4000" dirty="0">
                <a:solidFill>
                  <a:srgbClr val="0D0D0D"/>
                </a:solidFill>
                <a:ea typeface="+mn-lt"/>
                <a:cs typeface="+mn-lt"/>
              </a:rPr>
              <a:t>Also used for downloading files to computer from other servers.</a:t>
            </a:r>
          </a:p>
          <a:p>
            <a:pPr marL="685800" indent="-685800">
              <a:buFont typeface="Arial"/>
              <a:buChar char="•"/>
            </a:pPr>
            <a:endParaRPr lang="en-US" sz="4000" dirty="0">
              <a:solidFill>
                <a:srgbClr val="0D0D0D"/>
              </a:solidFill>
              <a:ea typeface="+mn-lt"/>
              <a:cs typeface="+mn-lt"/>
            </a:endParaRPr>
          </a:p>
          <a:p>
            <a:pPr marL="685800" indent="-685800">
              <a:buFont typeface="Arial"/>
              <a:buChar char="•"/>
            </a:pPr>
            <a:endParaRPr lang="en-US" sz="4000" dirty="0">
              <a:solidFill>
                <a:srgbClr val="0D0D0D"/>
              </a:solidFill>
              <a:latin typeface="Calibri"/>
              <a:ea typeface="+mn-lt"/>
              <a:cs typeface="+mn-lt"/>
            </a:endParaRPr>
          </a:p>
          <a:p>
            <a:pPr marL="685800" indent="-685800">
              <a:buFont typeface="Arial"/>
              <a:buChar char="•"/>
            </a:pPr>
            <a:endParaRPr lang="en-US" sz="4000" dirty="0">
              <a:solidFill>
                <a:srgbClr val="0D0D0D"/>
              </a:solidFill>
              <a:latin typeface="Calibri"/>
              <a:ea typeface="Calibri Light"/>
              <a:cs typeface="Calibri Light"/>
            </a:endParaRPr>
          </a:p>
          <a:p>
            <a:pPr marL="685800" indent="-685800">
              <a:buFont typeface="Arial"/>
              <a:buChar char="•"/>
            </a:pPr>
            <a:endParaRPr lang="en-US" sz="4000" dirty="0">
              <a:solidFill>
                <a:srgbClr val="0D0D0D"/>
              </a:solidFill>
              <a:latin typeface="Calibri"/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585977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EB4E0-F6E8-FD03-B958-530849091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828" y="675744"/>
            <a:ext cx="16774335" cy="2992358"/>
          </a:xfrm>
        </p:spPr>
        <p:txBody>
          <a:bodyPr wrap="square" lIns="0" tIns="0" rIns="0" bIns="0" anchor="t">
            <a:spAutoFit/>
          </a:bodyPr>
          <a:lstStyle/>
          <a:p>
            <a:r>
              <a:rPr lang="en-US" dirty="0" err="1">
                <a:solidFill>
                  <a:srgbClr val="0D0D0D"/>
                </a:solidFill>
                <a:latin typeface="Calibri"/>
                <a:ea typeface="Calibri"/>
                <a:cs typeface="Calibri"/>
              </a:rPr>
              <a:t>sFTP</a:t>
            </a:r>
            <a:endParaRPr lang="en-US" b="0" dirty="0" err="1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br>
              <a:rPr lang="en-US" b="0" dirty="0">
                <a:solidFill>
                  <a:srgbClr val="000000"/>
                </a:solidFill>
                <a:ea typeface="Calibri"/>
              </a:rPr>
            </a:br>
            <a:endParaRPr lang="en-US" b="0" dirty="0">
              <a:solidFill>
                <a:srgbClr val="000000"/>
              </a:solidFill>
              <a:ea typeface="Calibri"/>
            </a:endParaRPr>
          </a:p>
          <a:p>
            <a:endParaRPr lang="en-US" dirty="0">
              <a:ea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0309A8-D302-EFD4-8BB9-EB4CF192E656}"/>
              </a:ext>
            </a:extLst>
          </p:cNvPr>
          <p:cNvSpPr txBox="1"/>
          <p:nvPr/>
        </p:nvSpPr>
        <p:spPr>
          <a:xfrm>
            <a:off x="989288" y="2068232"/>
            <a:ext cx="16178839" cy="82868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06730">
              <a:spcBef>
                <a:spcPts val="325"/>
              </a:spcBef>
            </a:pPr>
            <a:r>
              <a:rPr lang="en-US" sz="4000" b="1" dirty="0">
                <a:solidFill>
                  <a:srgbClr val="0D0D0D"/>
                </a:solidFill>
                <a:ea typeface="+mn-lt"/>
                <a:cs typeface="+mn-lt"/>
              </a:rPr>
              <a:t>Secure File Transfer Protocol (SFTP)</a:t>
            </a:r>
            <a:endParaRPr lang="en-US" b="1" dirty="0">
              <a:ea typeface="+mn-lt"/>
              <a:cs typeface="+mn-lt"/>
            </a:endParaRPr>
          </a:p>
          <a:p>
            <a:pPr marL="506730">
              <a:spcBef>
                <a:spcPts val="325"/>
              </a:spcBef>
            </a:pPr>
            <a:endParaRPr lang="en-US" sz="4000" b="1" dirty="0">
              <a:solidFill>
                <a:srgbClr val="0D0D0D"/>
              </a:solidFill>
              <a:ea typeface="+mn-lt"/>
              <a:cs typeface="+mn-lt"/>
            </a:endParaRPr>
          </a:p>
          <a:p>
            <a:pPr marL="506730">
              <a:spcBef>
                <a:spcPts val="325"/>
              </a:spcBef>
            </a:pPr>
            <a:endParaRPr lang="en-US" sz="4000" b="1" dirty="0">
              <a:solidFill>
                <a:srgbClr val="0D0D0D"/>
              </a:solidFill>
              <a:ea typeface="+mn-lt"/>
              <a:cs typeface="+mn-lt"/>
            </a:endParaRPr>
          </a:p>
          <a:p>
            <a:pPr marL="1143000" indent="-400050">
              <a:spcBef>
                <a:spcPts val="325"/>
              </a:spcBef>
              <a:buFont typeface="Arial,Sans-Serif"/>
              <a:buChar char="●"/>
            </a:pPr>
            <a:r>
              <a:rPr lang="en-US" sz="4000" dirty="0">
                <a:solidFill>
                  <a:srgbClr val="0D0D0D"/>
                </a:solidFill>
                <a:ea typeface="+mn-lt"/>
                <a:cs typeface="+mn-lt"/>
              </a:rPr>
              <a:t>It is a network protocol for securely accessing, transferring and managing large files and sensitive data.</a:t>
            </a:r>
            <a:endParaRPr lang="en-US" dirty="0">
              <a:solidFill>
                <a:srgbClr val="0A091B"/>
              </a:solidFill>
              <a:ea typeface="+mn-lt"/>
              <a:cs typeface="+mn-lt"/>
            </a:endParaRPr>
          </a:p>
          <a:p>
            <a:pPr marL="742950">
              <a:spcBef>
                <a:spcPts val="325"/>
              </a:spcBef>
            </a:pPr>
            <a:endParaRPr lang="en-US" sz="4000" dirty="0">
              <a:solidFill>
                <a:srgbClr val="0D0D0D"/>
              </a:solidFill>
              <a:ea typeface="+mn-lt"/>
              <a:cs typeface="+mn-lt"/>
            </a:endParaRPr>
          </a:p>
          <a:p>
            <a:pPr marL="1143000" indent="-400050">
              <a:spcBef>
                <a:spcPts val="325"/>
              </a:spcBef>
              <a:buFont typeface="Arial,Sans-Serif"/>
              <a:buChar char="●"/>
            </a:pPr>
            <a:r>
              <a:rPr lang="en-US" sz="4000" dirty="0">
                <a:solidFill>
                  <a:srgbClr val="0D0D0D"/>
                </a:solidFill>
                <a:ea typeface="+mn-lt"/>
                <a:cs typeface="+mn-lt"/>
              </a:rPr>
              <a:t> Designed by the Internet Engineering Task Force as an extension of Secure Shell (SSH), SFTP enables access, transfer and management of files over a network.</a:t>
            </a:r>
            <a:endParaRPr lang="en-US" dirty="0">
              <a:ea typeface="+mn-lt"/>
              <a:cs typeface="+mn-lt"/>
            </a:endParaRPr>
          </a:p>
          <a:p>
            <a:pPr marL="685800" indent="-685800">
              <a:buFont typeface="Arial"/>
              <a:buChar char="•"/>
            </a:pPr>
            <a:endParaRPr lang="en-US" sz="4000" dirty="0">
              <a:solidFill>
                <a:srgbClr val="0D0D0D"/>
              </a:solidFill>
              <a:latin typeface="Calibri Light"/>
              <a:ea typeface="+mn-lt"/>
              <a:cs typeface="+mn-lt"/>
            </a:endParaRPr>
          </a:p>
          <a:p>
            <a:pPr marL="685800" indent="-685800">
              <a:buFont typeface="Arial"/>
              <a:buChar char="•"/>
            </a:pPr>
            <a:endParaRPr lang="en-US" sz="4000" dirty="0">
              <a:solidFill>
                <a:srgbClr val="0D0D0D"/>
              </a:solidFill>
              <a:latin typeface="Calibri"/>
              <a:ea typeface="Calibri Light"/>
              <a:cs typeface="Calibri Light"/>
            </a:endParaRPr>
          </a:p>
          <a:p>
            <a:pPr marL="685800" indent="-685800">
              <a:buFont typeface="Arial"/>
              <a:buChar char="•"/>
            </a:pPr>
            <a:endParaRPr lang="en-US" sz="4000" dirty="0">
              <a:solidFill>
                <a:srgbClr val="0D0D0D"/>
              </a:solidFill>
              <a:latin typeface="Calibri"/>
              <a:ea typeface="Calibri Light"/>
              <a:cs typeface="Calibri Light"/>
            </a:endParaRPr>
          </a:p>
          <a:p>
            <a:pPr marL="685800" indent="-685800">
              <a:buFont typeface="Arial"/>
              <a:buChar char="•"/>
            </a:pPr>
            <a:endParaRPr lang="en-US" sz="4000" dirty="0">
              <a:solidFill>
                <a:srgbClr val="0D0D0D"/>
              </a:solidFill>
              <a:latin typeface="Calibri"/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080593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EB4E0-F6E8-FD03-B958-530849091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969" y="675744"/>
            <a:ext cx="16774335" cy="2992358"/>
          </a:xfrm>
        </p:spPr>
        <p:txBody>
          <a:bodyPr wrap="square" lIns="0" tIns="0" rIns="0" bIns="0" anchor="t">
            <a:spAutoFit/>
          </a:bodyPr>
          <a:lstStyle/>
          <a:p>
            <a:r>
              <a:rPr lang="en-US" dirty="0" err="1">
                <a:solidFill>
                  <a:srgbClr val="0D0D0D"/>
                </a:solidFill>
                <a:latin typeface="Calibri"/>
                <a:ea typeface="Calibri"/>
                <a:cs typeface="Calibri"/>
              </a:rPr>
              <a:t>smTP</a:t>
            </a:r>
            <a:endParaRPr lang="en-US" b="0" dirty="0" err="1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br>
              <a:rPr lang="en-US" b="0" dirty="0">
                <a:solidFill>
                  <a:srgbClr val="000000"/>
                </a:solidFill>
                <a:ea typeface="Calibri"/>
              </a:rPr>
            </a:br>
            <a:endParaRPr lang="en-US" b="0" dirty="0">
              <a:solidFill>
                <a:srgbClr val="000000"/>
              </a:solidFill>
              <a:ea typeface="Calibri"/>
            </a:endParaRPr>
          </a:p>
          <a:p>
            <a:endParaRPr lang="en-US" dirty="0">
              <a:ea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0309A8-D302-EFD4-8BB9-EB4CF192E656}"/>
              </a:ext>
            </a:extLst>
          </p:cNvPr>
          <p:cNvSpPr txBox="1"/>
          <p:nvPr/>
        </p:nvSpPr>
        <p:spPr>
          <a:xfrm>
            <a:off x="989288" y="2068232"/>
            <a:ext cx="16178839" cy="763285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06730">
              <a:spcBef>
                <a:spcPts val="325"/>
              </a:spcBef>
            </a:pPr>
            <a:r>
              <a:rPr lang="en-US" sz="4000" b="1" dirty="0">
                <a:solidFill>
                  <a:srgbClr val="0D0D0D"/>
                </a:solidFill>
                <a:ea typeface="+mn-lt"/>
                <a:cs typeface="+mn-lt"/>
              </a:rPr>
              <a:t>Simple Mail Transfer Protocol(SMTP):</a:t>
            </a:r>
            <a:endParaRPr lang="en-US" sz="4000" dirty="0">
              <a:solidFill>
                <a:srgbClr val="0D0D0D"/>
              </a:solidFill>
              <a:ea typeface="+mn-lt"/>
              <a:cs typeface="+mn-lt"/>
            </a:endParaRPr>
          </a:p>
          <a:p>
            <a:pPr marL="506730">
              <a:spcBef>
                <a:spcPts val="325"/>
              </a:spcBef>
            </a:pPr>
            <a:endParaRPr lang="en-US" sz="4000" b="1" dirty="0">
              <a:solidFill>
                <a:srgbClr val="0D0D0D"/>
              </a:solidFill>
              <a:ea typeface="+mn-lt"/>
              <a:cs typeface="+mn-lt"/>
            </a:endParaRPr>
          </a:p>
          <a:p>
            <a:pPr marL="506730">
              <a:spcBef>
                <a:spcPts val="325"/>
              </a:spcBef>
            </a:pPr>
            <a:endParaRPr lang="en-US" sz="4000" b="1" dirty="0">
              <a:solidFill>
                <a:srgbClr val="0D0D0D"/>
              </a:solidFill>
              <a:ea typeface="+mn-lt"/>
              <a:cs typeface="+mn-lt"/>
            </a:endParaRPr>
          </a:p>
          <a:p>
            <a:pPr marL="1143000" indent="-400050">
              <a:spcBef>
                <a:spcPts val="325"/>
              </a:spcBef>
              <a:buFont typeface="Arial,Sans-Serif"/>
              <a:buChar char="●"/>
            </a:pPr>
            <a:r>
              <a:rPr lang="en-US" sz="4000" dirty="0">
                <a:solidFill>
                  <a:srgbClr val="0D0D0D"/>
                </a:solidFill>
                <a:ea typeface="+mn-lt"/>
                <a:cs typeface="+mn-lt"/>
              </a:rPr>
              <a:t>Email servers will use to exchange emails.</a:t>
            </a:r>
          </a:p>
          <a:p>
            <a:pPr marL="742950">
              <a:spcBef>
                <a:spcPts val="325"/>
              </a:spcBef>
            </a:pPr>
            <a:endParaRPr lang="en-US" sz="4000" dirty="0">
              <a:solidFill>
                <a:srgbClr val="0D0D0D"/>
              </a:solidFill>
              <a:ea typeface="+mn-lt"/>
              <a:cs typeface="+mn-lt"/>
            </a:endParaRPr>
          </a:p>
          <a:p>
            <a:pPr marL="1143000" marR="15240" indent="-400050">
              <a:buFont typeface="Arial,Sans-Serif"/>
              <a:buChar char="●"/>
            </a:pPr>
            <a:r>
              <a:rPr lang="en-US" sz="4000" dirty="0">
                <a:solidFill>
                  <a:srgbClr val="0D0D0D"/>
                </a:solidFill>
                <a:ea typeface="+mn-lt"/>
                <a:cs typeface="+mn-lt"/>
              </a:rPr>
              <a:t>The client will send some command to the SMTP server, then respond  with a response code of some messages and the client and server can  exchange emails with one another.</a:t>
            </a:r>
            <a:endParaRPr lang="en-US" dirty="0">
              <a:ea typeface="+mn-lt"/>
              <a:cs typeface="+mn-lt"/>
            </a:endParaRPr>
          </a:p>
          <a:p>
            <a:pPr marL="685800" indent="-685800">
              <a:buFont typeface="Arial"/>
              <a:buChar char="•"/>
            </a:pPr>
            <a:endParaRPr lang="en-US" sz="4000" dirty="0">
              <a:solidFill>
                <a:srgbClr val="0D0D0D"/>
              </a:solidFill>
              <a:latin typeface="Calibri Light"/>
              <a:ea typeface="Calibri Light"/>
              <a:cs typeface="Calibri Light"/>
            </a:endParaRPr>
          </a:p>
          <a:p>
            <a:pPr marL="685800" indent="-685800">
              <a:buFont typeface="Arial"/>
              <a:buChar char="•"/>
            </a:pPr>
            <a:endParaRPr lang="en-US" sz="4000" dirty="0">
              <a:solidFill>
                <a:srgbClr val="0D0D0D"/>
              </a:solidFill>
              <a:latin typeface="Calibri"/>
              <a:ea typeface="+mn-lt"/>
              <a:cs typeface="+mn-lt"/>
            </a:endParaRPr>
          </a:p>
          <a:p>
            <a:pPr marL="685800" indent="-685800">
              <a:buFont typeface="Arial"/>
              <a:buChar char="•"/>
            </a:pPr>
            <a:endParaRPr lang="en-US" sz="4000" dirty="0">
              <a:solidFill>
                <a:srgbClr val="0D0D0D"/>
              </a:solidFill>
              <a:latin typeface="Calibri"/>
              <a:ea typeface="Calibri Light"/>
              <a:cs typeface="Calibri Light"/>
            </a:endParaRPr>
          </a:p>
          <a:p>
            <a:pPr marL="685800" indent="-685800">
              <a:buFont typeface="Arial"/>
              <a:buChar char="•"/>
            </a:pPr>
            <a:endParaRPr lang="en-US" sz="4000" dirty="0">
              <a:solidFill>
                <a:srgbClr val="0D0D0D"/>
              </a:solidFill>
              <a:latin typeface="Calibri"/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6470160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A091B"/>
      </a:dk1>
      <a:lt1>
        <a:srgbClr val="F2F2F5"/>
      </a:lt1>
      <a:dk2>
        <a:srgbClr val="858591"/>
      </a:dk2>
      <a:lt2>
        <a:srgbClr val="FFFFFF"/>
      </a:lt2>
      <a:accent1>
        <a:srgbClr val="8347AD"/>
      </a:accent1>
      <a:accent2>
        <a:srgbClr val="35B6B4"/>
      </a:accent2>
      <a:accent3>
        <a:srgbClr val="2E4496"/>
      </a:accent3>
      <a:accent4>
        <a:srgbClr val="FFD75F"/>
      </a:accent4>
      <a:accent5>
        <a:srgbClr val="E83C61"/>
      </a:accent5>
      <a:accent6>
        <a:srgbClr val="FF8D6D"/>
      </a:accent6>
      <a:hlink>
        <a:srgbClr val="8C42AD"/>
      </a:hlink>
      <a:folHlink>
        <a:srgbClr val="FF61FF"/>
      </a:folHlink>
    </a:clrScheme>
    <a:fontScheme name="Aspire 2020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0_Office Theme">
  <a:themeElements>
    <a:clrScheme name="Custom 1">
      <a:dk1>
        <a:srgbClr val="0A091B"/>
      </a:dk1>
      <a:lt1>
        <a:srgbClr val="F2F2F5"/>
      </a:lt1>
      <a:dk2>
        <a:srgbClr val="858591"/>
      </a:dk2>
      <a:lt2>
        <a:srgbClr val="FFFFFF"/>
      </a:lt2>
      <a:accent1>
        <a:srgbClr val="8347AD"/>
      </a:accent1>
      <a:accent2>
        <a:srgbClr val="35B6B4"/>
      </a:accent2>
      <a:accent3>
        <a:srgbClr val="2E4496"/>
      </a:accent3>
      <a:accent4>
        <a:srgbClr val="FFD75F"/>
      </a:accent4>
      <a:accent5>
        <a:srgbClr val="E83C61"/>
      </a:accent5>
      <a:accent6>
        <a:srgbClr val="FF8D6D"/>
      </a:accent6>
      <a:hlink>
        <a:srgbClr val="8C42AD"/>
      </a:hlink>
      <a:folHlink>
        <a:srgbClr val="FF61FF"/>
      </a:folHlink>
    </a:clrScheme>
    <a:fontScheme name="Aspire 2020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204</Words>
  <Application>Microsoft Office PowerPoint</Application>
  <PresentationFormat>Custom</PresentationFormat>
  <Paragraphs>13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Office Theme</vt:lpstr>
      <vt:lpstr>10_Office Theme</vt:lpstr>
      <vt:lpstr>       Protocol   Date: 15.02.2024</vt:lpstr>
      <vt:lpstr>agenda</vt:lpstr>
      <vt:lpstr>PROTOCOLS</vt:lpstr>
      <vt:lpstr>What is HTTP?</vt:lpstr>
      <vt:lpstr>HTTP Status Codes</vt:lpstr>
      <vt:lpstr>HTTPS  </vt:lpstr>
      <vt:lpstr>FTP   </vt:lpstr>
      <vt:lpstr>sFTP   </vt:lpstr>
      <vt:lpstr>smTP  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Łukasz Piwecki</dc:creator>
  <cp:lastModifiedBy>naveen.subramaniam</cp:lastModifiedBy>
  <cp:revision>1076</cp:revision>
  <dcterms:created xsi:type="dcterms:W3CDTF">2019-07-01T12:55:00Z</dcterms:created>
  <dcterms:modified xsi:type="dcterms:W3CDTF">2024-02-15T09:22:19Z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0x0101002DEB492F50155144954B387EF3073AB6</vt:lpwstr>
  </property>
  <property fmtid="{D5CDD505-2E9C-101B-9397-08002B2CF9AE}" pid="3" name="_dlc_DocIdItemGuid">
    <vt:lpwstr>df4904d0-b413-4709-9290-70d3618f41c3</vt:lpwstr>
  </property>
  <property fmtid="{D5CDD505-2E9C-101B-9397-08002B2CF9AE}" pid="4" name="ICV">
    <vt:lpwstr>B0682C06541F4AA2AF98B16E6AECF8A1_13</vt:lpwstr>
  </property>
  <property fmtid="{D5CDD505-2E9C-101B-9397-08002B2CF9AE}" pid="5" name="KSOProductBuildVer">
    <vt:lpwstr>1033-12.2.0.13431</vt:lpwstr>
  </property>
</Properties>
</file>

<file path=docProps/thumbnail.jpeg>
</file>